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Lst>
  <p:sldSz cy="6858000" cx="9144000"/>
  <p:notesSz cx="6858000" cy="9144000"/>
  <p:embeddedFontLst>
    <p:embeddedFont>
      <p:font typeface="Carme"/>
      <p:regular r:id="rId90"/>
    </p:embeddedFont>
    <p:embeddedFont>
      <p:font typeface="Proxima Nova"/>
      <p:regular r:id="rId91"/>
      <p:bold r:id="rId92"/>
      <p:italic r:id="rId93"/>
      <p:boldItalic r:id="rId94"/>
    </p:embeddedFont>
    <p:embeddedFont>
      <p:font typeface="Roboto"/>
      <p:regular r:id="rId95"/>
      <p:bold r:id="rId96"/>
      <p:italic r:id="rId97"/>
      <p:boldItalic r:id="rId98"/>
    </p:embeddedFont>
    <p:embeddedFont>
      <p:font typeface="Helvetica Neue"/>
      <p:regular r:id="rId99"/>
      <p:bold r:id="rId100"/>
      <p:italic r:id="rId101"/>
      <p:boldItalic r:id="rId102"/>
    </p:embeddedFont>
    <p:embeddedFont>
      <p:font typeface="PT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6" Type="http://schemas.openxmlformats.org/officeDocument/2006/relationships/font" Target="fonts/PTSans-boldItalic.fntdata"/><Relationship Id="rId105" Type="http://schemas.openxmlformats.org/officeDocument/2006/relationships/font" Target="fonts/PTSans-italic.fntdata"/><Relationship Id="rId104" Type="http://schemas.openxmlformats.org/officeDocument/2006/relationships/font" Target="fonts/PTSans-bold.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PTSans-regular.fntdata"/><Relationship Id="rId102" Type="http://schemas.openxmlformats.org/officeDocument/2006/relationships/font" Target="fonts/HelveticaNeue-boldItalic.fntdata"/><Relationship Id="rId101" Type="http://schemas.openxmlformats.org/officeDocument/2006/relationships/font" Target="fonts/HelveticaNeue-italic.fntdata"/><Relationship Id="rId100" Type="http://schemas.openxmlformats.org/officeDocument/2006/relationships/font" Target="fonts/HelveticaNeue-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Roboto-regular.fntdata"/><Relationship Id="rId94" Type="http://schemas.openxmlformats.org/officeDocument/2006/relationships/font" Target="fonts/ProximaNova-boldItalic.fntdata"/><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7.xml"/><Relationship Id="rId99" Type="http://schemas.openxmlformats.org/officeDocument/2006/relationships/font" Target="fonts/HelveticaNeue-regular.fntdata"/><Relationship Id="rId10" Type="http://schemas.openxmlformats.org/officeDocument/2006/relationships/slide" Target="slides/slide6.xml"/><Relationship Id="rId98" Type="http://schemas.openxmlformats.org/officeDocument/2006/relationships/font" Target="fonts/Roboto-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ProximaNova-regular.fntdata"/><Relationship Id="rId90" Type="http://schemas.openxmlformats.org/officeDocument/2006/relationships/font" Target="fonts/Carme-regular.fntdata"/><Relationship Id="rId93" Type="http://schemas.openxmlformats.org/officeDocument/2006/relationships/font" Target="fonts/ProximaNova-italic.fntdata"/><Relationship Id="rId92" Type="http://schemas.openxmlformats.org/officeDocument/2006/relationships/font" Target="fonts/ProximaNova-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05af91563_1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05af91563_1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set of unstructured 3D points that represent the geometry of 3D objects</a:t>
            </a:r>
            <a:endParaRPr/>
          </a:p>
          <a:p>
            <a:pPr indent="0" lvl="0" marL="0" rtl="0" algn="l">
              <a:spcBef>
                <a:spcPts val="0"/>
              </a:spcBef>
              <a:spcAft>
                <a:spcPts val="0"/>
              </a:spcAft>
              <a:buNone/>
            </a:pPr>
            <a:r>
              <a:rPr lang="en-US"/>
              <a:t>need to be invariant to transformations such as translation and rotation.</a:t>
            </a:r>
            <a:endParaRPr/>
          </a:p>
          <a:p>
            <a:pPr indent="0" lvl="0" marL="0" rtl="0" algn="l">
              <a:spcBef>
                <a:spcPts val="0"/>
              </a:spcBef>
              <a:spcAft>
                <a:spcPts val="0"/>
              </a:spcAft>
              <a:buNone/>
            </a:pPr>
            <a:r>
              <a:rPr lang="en-US"/>
              <a:t>lack of connectivity information in the point clouds</a:t>
            </a:r>
            <a:endParaRPr/>
          </a:p>
          <a:p>
            <a:pPr indent="0" lvl="0" marL="0" rtl="0" algn="l">
              <a:spcBef>
                <a:spcPts val="0"/>
              </a:spcBef>
              <a:spcAft>
                <a:spcPts val="0"/>
              </a:spcAft>
              <a:buNone/>
            </a:pPr>
            <a:r>
              <a:rPr lang="en-US"/>
              <a:t>the raw captured point clouds suffer from noise, incompleteness, irregular sampling density and sometimes holes and missing parts.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fe736df71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fe736df71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Some 3D data representations have an underlying Euclidean-structure where the properties of the grid structured data are preserved such as having a global parametrization and a common system of coordinates</a:t>
            </a:r>
            <a:endParaRPr/>
          </a:p>
          <a:p>
            <a:pPr indent="0" lvl="0" marL="0" rtl="0" algn="l">
              <a:spcBef>
                <a:spcPts val="0"/>
              </a:spcBef>
              <a:spcAft>
                <a:spcPts val="0"/>
              </a:spcAft>
              <a:buNone/>
            </a:pPr>
            <a:r>
              <a:rPr lang="en-US"/>
              <a:t>Non-Euclidean data suffers from the absence of the global parametrization and the non-existence of a common system of coordinates or vector space structure </a:t>
            </a:r>
            <a:endParaRPr/>
          </a:p>
          <a:p>
            <a:pPr indent="0" lvl="0" marL="0" rtl="0" algn="l">
              <a:spcBef>
                <a:spcPts val="0"/>
              </a:spcBef>
              <a:spcAft>
                <a:spcPts val="0"/>
              </a:spcAft>
              <a:buNone/>
            </a:pPr>
            <a:r>
              <a:rPr lang="en-US"/>
              <a:t>even if this data looks like Euclidean locally, in practice, they suffer from infinite curvature, self-intersections and different dimensions depending on the scale and location at which one looks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05af91563_1_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g505af91563_1_2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05af91563_1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05af91563_1_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deformation approach based on point clouds [1], which eliminates the necessity to maintain the consistency of mesh topology information, and avoid complex mesh regeneration operations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fe736df71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fe736df71_0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subdivision: </a:t>
            </a:r>
            <a:r>
              <a:rPr lang="en-US"/>
              <a:t>smoother curve or surface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05af91563_1_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 name="Google Shape;322;g505af91563_1_2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fd06ce7a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fd06ce7aa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05af91563_1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05af91563_1_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05af91563_1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05af91563_1_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05af91563_1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05af91563_1_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05af91563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05af91563_0_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a:t>Established DL architectures on 2D data showed that they require to use a large amount of training data. Due to this fact, applying DL on the 3D domain was not as effective as 2D. Fortunately, with the recent advances in the 3D sensing technologies, the amount of the available 3D data has tremendously increased.</a:t>
            </a:r>
            <a:endParaRPr/>
          </a:p>
          <a:p>
            <a:pPr indent="0" lvl="0" marL="0" rtl="0" algn="l">
              <a:spcBef>
                <a:spcPts val="0"/>
              </a:spcBef>
              <a:spcAft>
                <a:spcPts val="0"/>
              </a:spcAft>
              <a:buNone/>
            </a:pPr>
            <a:r>
              <a:rPr lang="en-US"/>
              <a:t>http://3ddl.stanford.edu/CVPR17_Tutorial_Overview.pdf</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085beb651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085beb651_0_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05af91563_1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05af91563_1_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http://infolab.stanford.edu/pub/cstr/reports/cs/tr/99/1620/CS-TR-99-1620.ch4.pdf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05af91563_1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05af91563_1_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https://slideplayer.com/slide/3315099/</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05af91563_1_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g505af91563_1_2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05af91563_1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05af91563_1_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05af91563_1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05af91563_1_1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05af91563_1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05af91563_1_1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505af91563_1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05af91563_1_1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fd27d4a13_1_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fd27d4a13_1_1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fd27d4a13_1_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fd27d4a13_1_1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4fd27d4a13_1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4fd27d4a13_1_2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fd27d4a13_1_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fd27d4a13_1_2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fd27d4a13_1_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fd27d4a13_1_2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fd27d4a13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fd27d4a13_1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fd27d4a13_1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fd27d4a13_1_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fd27d4a13_1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fd27d4a13_1_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fd27d4a13_1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4fd27d4a13_1_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fd27d4a13_1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fd27d4a13_1_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4fd27d4a13_1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4fd27d4a13_1_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fd27d4a13_1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fd27d4a13_1_1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05af91563_1_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g505af91563_1_2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4fd27d4a13_1_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fd27d4a13_1_1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505af91563_1_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9" name="Google Shape;579;g505af91563_1_2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5084abae0f_0_4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084abae0f_0_4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05af91563_1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05af91563_1_1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084abae0f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084abae0f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5084abae0f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084abae0f_0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05c0e68c9_2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05c0e68c9_2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FFD has be explored for 3D mesh representation where one can intrinsically represent an object by a set of polynomial basis functions and a small number of coefficients known as control points used for cage-like deformation</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084abae0f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084abae0f_0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084abae0f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084abae0f_0_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4fd27d4a13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fd27d4a13_0_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a:t>At the begging, calculate the Bernstain decomposition of the face-sample point cloud of each template model</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05af91563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05af91563_1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5084abae0f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5084abae0f_0_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t>Then we employed a MobileNet architecture that uses depthwise separable convolutions to build light weight deep NN without the final FC layers. Weights were initialized from the convolutional layers of a network trained on the 192 by 192 ImageNet dataset.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US" sz="1000"/>
              <a:t>To reduce dimensionality we add a single 1 by 1 convolutional after the final MobileNet convolution layer</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5084abae0f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5084abae0f_0_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a:t>After flattened the result, we have on shared FC layer with 512 nodes followed by a FC</a:t>
            </a:r>
            <a:endParaRPr/>
          </a:p>
          <a:p>
            <a:pPr indent="0" lvl="0" marL="0" rtl="0" algn="l">
              <a:spcBef>
                <a:spcPts val="0"/>
              </a:spcBef>
              <a:spcAft>
                <a:spcPts val="0"/>
              </a:spcAft>
              <a:buClr>
                <a:srgbClr val="000000"/>
              </a:buClr>
              <a:buSzPts val="1100"/>
              <a:buFont typeface="Arial"/>
              <a:buNone/>
            </a:pPr>
            <a:r>
              <a:rPr lang="en-US"/>
              <a:t> layer for each template (sub-nets)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5084abae0f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5084abae0f_0_1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loss function, we choose weighted Chamfer loss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084abae0f_0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084abae0f_0_1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gamma zero qt is produced by each FC model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5084abae0f_0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5084abae0f_0_1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FFD has be explored for 3D mesh representation where one can intrinsically represent an object by a set of polynomial basis functions and a small number of coefficients known as control points used for cage-like deformation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5084abae0f_0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5084abae0f_0_1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5084abae0f_0_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5084abae0f_0_1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5084abae0f_0_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084abae0f_0_1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5084abae0f_0_3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5084abae0f_0_3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5084abae0f_0_3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5084abae0f_0_3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05af91563_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05af91563_1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a:t>
            </a:r>
            <a:r>
              <a:rPr lang="en-US"/>
              <a:t> combination of multiview 2D images for the same object from different point of views</a:t>
            </a:r>
            <a:endParaRPr/>
          </a:p>
          <a:p>
            <a:pPr indent="0" lvl="0" marL="0" rtl="0" algn="l">
              <a:spcBef>
                <a:spcPts val="0"/>
              </a:spcBef>
              <a:spcAft>
                <a:spcPts val="0"/>
              </a:spcAft>
              <a:buNone/>
            </a:pPr>
            <a:r>
              <a:rPr lang="en-US"/>
              <a:t>Representing the 3D object with an insufficiently small number of views might not capture the properties of the whole 3D shape and might cause an over-fitting problem. In addition, too many views cause an unneeded computational overhead. </a:t>
            </a:r>
            <a:endParaRPr/>
          </a:p>
          <a:p>
            <a:pPr indent="0" lvl="0" marL="0" rtl="0" algn="l">
              <a:spcBef>
                <a:spcPts val="0"/>
              </a:spcBef>
              <a:spcAft>
                <a:spcPts val="0"/>
              </a:spcAft>
              <a:buNone/>
            </a:pPr>
            <a:r>
              <a:rPr lang="en-US"/>
              <a:t>https://www.cv-foundation.org/openaccess/content_iccv_2015/papers/Su_Multi-View_Convolutional_Neural_ICCV_2015_paper.pdf</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4fd27d4a13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4fd27d4a13_0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5084abae0f_0_3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5084abae0f_0_3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5084abae0f_0_3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5084abae0f_0_3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505af91563_1_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7" name="Google Shape;837;g505af91563_1_2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5084abae0f_0_6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5084abae0f_0_6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505af91563_1_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505af91563_1_1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5084abae0f_0_4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5084abae0f_0_4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084abae0f_0_4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5084abae0f_0_4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5084abae0f_0_4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5084abae0f_0_4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5084abae0f_0_4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5084abae0f_0_4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NN is a function, a NN that is invariant to permutations corresponding to symmetric functions。</a:t>
            </a:r>
            <a:r>
              <a:rPr lang="en-US"/>
              <a:t>In symmetric function, for arbitrary order of the same argument, the function value should keep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max operation, summation,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05af91563_1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05af91563_1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Based on a regular grid in the three dimensional space.</a:t>
            </a:r>
            <a:endParaRPr/>
          </a:p>
          <a:p>
            <a:pPr indent="0" lvl="0" marL="0" rtl="0" algn="l">
              <a:spcBef>
                <a:spcPts val="0"/>
              </a:spcBef>
              <a:spcAft>
                <a:spcPts val="0"/>
              </a:spcAft>
              <a:buNone/>
            </a:pPr>
            <a:r>
              <a:rPr lang="en-US"/>
              <a:t>ShapeNet [13] is the first DL model exploiting the geometry of 3D objects represented as voxels. The input object is represented as a 30x30x30 binary tensor indicating whether the voxel is part of the 3D object or not. </a:t>
            </a:r>
            <a:endParaRPr/>
          </a:p>
          <a:p>
            <a:pPr indent="0" lvl="0" marL="0" rtl="0" algn="l">
              <a:spcBef>
                <a:spcPts val="0"/>
              </a:spcBef>
              <a:spcAft>
                <a:spcPts val="0"/>
              </a:spcAft>
              <a:buNone/>
            </a:pPr>
            <a:r>
              <a:rPr lang="en-US"/>
              <a:t>https://pdfs.semanticscholar.org/b2ec/9d0c9fadba4174e1ae5d29fccb7b344dc365.pdf</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5084abae0f_0_4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5084abae0f_0_4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First, we can transform each point independently and identically by a small multi-layer perceptron network h, project row point into high-dimentional embedding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we aggregate the embedded point features by a simple symmetric function into a single global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last, we post transform the the aggregated information by another FC network gamma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Call this pointnet vanilla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guarantee</a:t>
            </a:r>
            <a:r>
              <a:rPr lang="en-US"/>
              <a:t> to be invantant of order of input argument。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Question：Amoung the space of all symmetric functions, what function can be constructed/ approximated by pointNet</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505af91563_1_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505af91563_1_1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question leads to theoritic analysis of pointNet,</a:t>
            </a:r>
            <a:endParaRPr/>
          </a:p>
          <a:p>
            <a:pPr indent="0" lvl="0" marL="0" rtl="0" algn="l">
              <a:spcBef>
                <a:spcPts val="0"/>
              </a:spcBef>
              <a:spcAft>
                <a:spcPts val="0"/>
              </a:spcAft>
              <a:buNone/>
            </a:pPr>
            <a:r>
              <a:rPr lang="en-US"/>
              <a:t>The authors showed that any symmetric function that is continuous w.r.t to Hausdorff distance can be arbitrarily approximated by pointNet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5084abae0f_0_4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5084abae0f_0_4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Another challenge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labeling of a point cloud has to be invariant if the point cloud undergoes certain geometric transformations, such as rigid transformation. We therefore expect that the learnt representation by our point set is invariant to these transformations.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5084abae0f_0_6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5084abae0f_0_6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natural solution is to align all input set to a canonical space before feature extraction.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Jaderberg et al. [9] introduces the idea of spatial transformer to align 2D images through sampling and interpolation, achieved by a specifically tailored layer implemented on GPU.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Out input is  point cloud, much simpler, the geometric transformation is just matrix multiplication, we do not need to invent any new layers and no alias is introduced as in the image case.  We can easily achieve the</a:t>
            </a:r>
            <a:r>
              <a:rPr lang="en-US"/>
              <a:t> alignment by applying an affine transformation to the input point cloud coordinates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predict the affine transformation matrix by a mini-network (T-net end-to-end trained with the rest of the network)  and directly apply this transformation to the coordinates of input points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g505af91563_1_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505af91563_1_1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Extended the transformation matrix idea to the feature space.</a:t>
            </a:r>
            <a:endParaRPr/>
          </a:p>
          <a:p>
            <a:pPr indent="0" lvl="0" marL="0" rtl="0" algn="l">
              <a:spcBef>
                <a:spcPts val="0"/>
              </a:spcBef>
              <a:spcAft>
                <a:spcPts val="0"/>
              </a:spcAft>
              <a:buNone/>
            </a:pPr>
            <a:r>
              <a:rPr lang="en-US"/>
              <a:t>Dimension of the Transformation matrix A is much higher ---- increased the difficulty of </a:t>
            </a:r>
            <a:r>
              <a:rPr lang="en-US"/>
              <a:t>training</a:t>
            </a:r>
            <a:r>
              <a:rPr lang="en-US"/>
              <a:t>.</a:t>
            </a:r>
            <a:endParaRPr/>
          </a:p>
          <a:p>
            <a:pPr indent="0" lvl="0" marL="0" rtl="0" algn="l">
              <a:spcBef>
                <a:spcPts val="0"/>
              </a:spcBef>
              <a:spcAft>
                <a:spcPts val="0"/>
              </a:spcAft>
              <a:buNone/>
            </a:pPr>
            <a:r>
              <a:rPr lang="en-US"/>
              <a:t>To avoid our training stop at bad local minimum, we introduced a regularization term into the softmax loss, </a:t>
            </a:r>
            <a:r>
              <a:rPr lang="en-US"/>
              <a:t>to constrain</a:t>
            </a:r>
            <a:r>
              <a:rPr lang="en-US"/>
              <a:t> the feature space </a:t>
            </a:r>
            <a:r>
              <a:rPr lang="en-US"/>
              <a:t>transformation</a:t>
            </a:r>
            <a:r>
              <a:rPr lang="en-US"/>
              <a:t> matrix to close to orthogonal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max pooling over-performed in experiment v.s. average pooling, weighted average pooling</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508e96a4d8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508e96a4d8_0_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Segmentation Network: Noticing that </a:t>
            </a:r>
            <a:r>
              <a:rPr lang="en-US"/>
              <a:t>point segmentation requires a combination of local and global knowledge.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After computing the global point cloud feature vector, we feed it back to per point features by concatenating the global feature with each of the point features. Then we extract new per point features based on the combined point features - this time the per point feature is aware of both the local and global information.</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4fd27d4a13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4fd27d4a13_0_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Classification evaluate on ModelNet40: 40-class classification dataset</a:t>
            </a:r>
            <a:endParaRPr/>
          </a:p>
          <a:p>
            <a:pPr indent="0" lvl="0" marL="0" rtl="0" algn="l">
              <a:spcBef>
                <a:spcPts val="0"/>
              </a:spcBef>
              <a:spcAft>
                <a:spcPts val="0"/>
              </a:spcAft>
              <a:buNone/>
            </a:pPr>
            <a:r>
              <a:rPr lang="en-US"/>
              <a:t>We uniformly sample 1024 points on mesh faces according to face area and normalize them into a unit sphere.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PointNet as the first DL NN on point cloud already achieved start-of-art models in 3D classification tasks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4fd27d4a13_0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4fd27d4a13_0_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solidFill>
                <a:srgbClr val="545454"/>
              </a:solidFill>
              <a:highlight>
                <a:srgbClr val="FFFFFF"/>
              </a:highlight>
              <a:latin typeface="Roboto"/>
              <a:ea typeface="Roboto"/>
              <a:cs typeface="Roboto"/>
              <a:sym typeface="Roboto"/>
            </a:endParaRPr>
          </a:p>
          <a:p>
            <a:pPr indent="0" lvl="0" marL="0" rtl="0" algn="l">
              <a:spcBef>
                <a:spcPts val="0"/>
              </a:spcBef>
              <a:spcAft>
                <a:spcPts val="0"/>
              </a:spcAft>
              <a:buNone/>
            </a:pPr>
            <a:r>
              <a:rPr lang="en-US" sz="1100">
                <a:solidFill>
                  <a:srgbClr val="545454"/>
                </a:solidFill>
                <a:highlight>
                  <a:srgbClr val="FFFFFF"/>
                </a:highlight>
                <a:latin typeface="Roboto"/>
                <a:ea typeface="Roboto"/>
                <a:cs typeface="Roboto"/>
                <a:sym typeface="Roboto"/>
              </a:rPr>
              <a:t>results on object part segmentation on ShapeNet part data set which contains 16,881 shapes from 16 categories, annotated with 50 parts in total.</a:t>
            </a:r>
            <a:endParaRPr sz="1100">
              <a:solidFill>
                <a:srgbClr val="54545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545454"/>
              </a:solidFill>
              <a:highlight>
                <a:srgbClr val="FFFFFF"/>
              </a:highlight>
              <a:latin typeface="Roboto"/>
              <a:ea typeface="Roboto"/>
              <a:cs typeface="Roboto"/>
              <a:sym typeface="Roboto"/>
            </a:endParaRPr>
          </a:p>
          <a:p>
            <a:pPr indent="0" lvl="0" marL="0" rtl="0" algn="l">
              <a:spcBef>
                <a:spcPts val="0"/>
              </a:spcBef>
              <a:spcAft>
                <a:spcPts val="0"/>
              </a:spcAft>
              <a:buNone/>
            </a:pPr>
            <a:r>
              <a:rPr lang="en-US" sz="1100">
                <a:solidFill>
                  <a:srgbClr val="545454"/>
                </a:solidFill>
                <a:highlight>
                  <a:srgbClr val="FFFFFF"/>
                </a:highlight>
                <a:latin typeface="Roboto"/>
                <a:ea typeface="Roboto"/>
                <a:cs typeface="Roboto"/>
                <a:sym typeface="Roboto"/>
              </a:rPr>
              <a:t>We formulate part segmentation as a per-point classification problem.</a:t>
            </a:r>
            <a:endParaRPr sz="1100">
              <a:solidFill>
                <a:srgbClr val="54545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545454"/>
              </a:solidFill>
              <a:highlight>
                <a:srgbClr val="FFFFFF"/>
              </a:highlight>
              <a:latin typeface="Roboto"/>
              <a:ea typeface="Roboto"/>
              <a:cs typeface="Roboto"/>
              <a:sym typeface="Roboto"/>
            </a:endParaRPr>
          </a:p>
          <a:p>
            <a:pPr indent="0" lvl="0" marL="0" rtl="0" algn="l">
              <a:spcBef>
                <a:spcPts val="0"/>
              </a:spcBef>
              <a:spcAft>
                <a:spcPts val="0"/>
              </a:spcAft>
              <a:buNone/>
            </a:pPr>
            <a:r>
              <a:rPr lang="en-US" sz="1100">
                <a:solidFill>
                  <a:srgbClr val="545454"/>
                </a:solidFill>
                <a:highlight>
                  <a:srgbClr val="FFFFFF"/>
                </a:highlight>
                <a:latin typeface="Roboto"/>
                <a:ea typeface="Roboto"/>
                <a:cs typeface="Roboto"/>
                <a:sym typeface="Roboto"/>
              </a:rPr>
              <a:t>on both partial inputs and complete input</a:t>
            </a:r>
            <a:endParaRPr sz="1100">
              <a:solidFill>
                <a:srgbClr val="545454"/>
              </a:solidFill>
              <a:highlight>
                <a:srgbClr val="FFFFFF"/>
              </a:highlight>
              <a:latin typeface="Roboto"/>
              <a:ea typeface="Roboto"/>
              <a:cs typeface="Roboto"/>
              <a:sym typeface="Roboto"/>
            </a:endParaRPr>
          </a:p>
          <a:p>
            <a:pPr indent="0" lvl="0" marL="0" rtl="0" algn="l">
              <a:spcBef>
                <a:spcPts val="0"/>
              </a:spcBef>
              <a:spcAft>
                <a:spcPts val="0"/>
              </a:spcAft>
              <a:buNone/>
            </a:pPr>
            <a:r>
              <a:rPr lang="en-US" sz="1100">
                <a:solidFill>
                  <a:srgbClr val="545454"/>
                </a:solidFill>
                <a:highlight>
                  <a:srgbClr val="FFFFFF"/>
                </a:highlight>
                <a:latin typeface="Roboto"/>
                <a:ea typeface="Roboto"/>
                <a:cs typeface="Roboto"/>
                <a:sym typeface="Roboto"/>
              </a:rPr>
              <a:t>mean Intersection over Union on points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4fd27d4a13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4fd27d4a13_0_1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“M” stands for million</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5084abae0f_0_6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5084abae0f_0_6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FLOP stands for floating-point operation.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05af91563_1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05af91563_1_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222222"/>
                </a:solidFill>
                <a:highlight>
                  <a:srgbClr val="FFFFFF"/>
                </a:highlight>
              </a:rPr>
              <a:t>A 3D mesh structure consists of a set of polygons called faces described in terms of a set of vertices that describe how the mesh coordinates exist in the 3D space.</a:t>
            </a:r>
            <a:endParaRPr sz="1050">
              <a:solidFill>
                <a:srgbClr val="222222"/>
              </a:solidFill>
              <a:highlight>
                <a:srgbClr val="FFFFFF"/>
              </a:highlight>
            </a:endParaRPr>
          </a:p>
          <a:p>
            <a:pPr indent="0" lvl="0" marL="0" rtl="0" algn="l">
              <a:spcBef>
                <a:spcPts val="0"/>
              </a:spcBef>
              <a:spcAft>
                <a:spcPts val="0"/>
              </a:spcAft>
              <a:buNone/>
            </a:pPr>
            <a:r>
              <a:rPr lang="en-US" sz="1050">
                <a:solidFill>
                  <a:srgbClr val="222222"/>
                </a:solidFill>
                <a:highlight>
                  <a:srgbClr val="FFFFFF"/>
                </a:highlight>
              </a:rPr>
              <a:t>These vertices are associated with a connectivity list which describes how these vertices are connected to each other</a:t>
            </a:r>
            <a:endParaRPr sz="1050">
              <a:solidFill>
                <a:srgbClr val="222222"/>
              </a:solidFill>
              <a:highlight>
                <a:srgbClr val="FFFFFF"/>
              </a:highlight>
            </a:endParaRPr>
          </a:p>
          <a:p>
            <a:pPr indent="0" lvl="0" marL="0" rtl="0" algn="l">
              <a:spcBef>
                <a:spcPts val="0"/>
              </a:spcBef>
              <a:spcAft>
                <a:spcPts val="0"/>
              </a:spcAft>
              <a:buNone/>
            </a:pPr>
            <a:r>
              <a:rPr lang="en-US" sz="1050">
                <a:solidFill>
                  <a:srgbClr val="222222"/>
                </a:solidFill>
                <a:highlight>
                  <a:srgbClr val="FFFFFF"/>
                </a:highlight>
              </a:rPr>
              <a:t>The local geometry of the meshes can be realized as a subset of a Euclidean space following the grid-structured data. However, on a global aspect, meshes are non-Euclidean data where the familiar properties of the Euclidean space are not well defined such as shift-invariance, operations of the vector space and the global parametrization system.</a:t>
            </a:r>
            <a:endParaRPr sz="1050">
              <a:solidFill>
                <a:srgbClr val="222222"/>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g5084abae0f_0_6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5084abae0f_0_6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Random drop points and see how accuracy suffers. Even after dropping 50% of the points, accuracy drops only by 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robust to outlier, evaluate two model: one trained on points with xyz coordinates, the other on xyz plus point density. The net has more than 80% accuracy even when 20% of the points are outliers.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Third Gaussian noise to each point </a:t>
            </a:r>
            <a:r>
              <a:rPr lang="en-US"/>
              <a:t>independently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Why robust: what has been learned in global feature, some of the point won’t contribute, the point that contrubute:critical point set</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508e96a4d8_0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508e96a4d8_0_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Why robust: what has been learned in global feature, some of the point won’t contribute to the global feature because of the max pooling, </a:t>
            </a:r>
            <a:endParaRPr/>
          </a:p>
          <a:p>
            <a:pPr indent="0" lvl="0" marL="0" rtl="0" algn="l">
              <a:spcBef>
                <a:spcPts val="0"/>
              </a:spcBef>
              <a:spcAft>
                <a:spcPts val="0"/>
              </a:spcAft>
              <a:buNone/>
            </a:pPr>
            <a:r>
              <a:rPr lang="en-US"/>
              <a:t>We call the subset of the point that </a:t>
            </a:r>
            <a:r>
              <a:rPr lang="en-US"/>
              <a:t>contributed as </a:t>
            </a:r>
            <a:r>
              <a:rPr lang="en-US"/>
              <a:t>critical point set, summarizes the skeleton of the shape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upper-bound set illustrates the largest possible point cloud that give the same global shape feature f(S) as the input point cloud S but not contribute to the global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losing some non-critical points does not change the global shape signature f(S) at all</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505af91563_1_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1" name="Google Shape;1031;g505af91563_1_2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505af91563_1_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05af91563_1_1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505af91563_1_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505af91563_1_2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05af91563_1_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05af91563_1_2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05af91563_1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05af91563_1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made of a number of primitives(represent basic shapes like box, cone, and cylinder), each might also have its own control points and other kind of parametric </a:t>
            </a:r>
            <a:r>
              <a:rPr lang="en-US"/>
              <a:t>re</a:t>
            </a:r>
            <a:r>
              <a:rPr lang="en-US"/>
              <a:t>presentation.</a:t>
            </a:r>
            <a:endParaRPr/>
          </a:p>
          <a:p>
            <a:pPr indent="0" lvl="0" marL="0" rtl="0" algn="l">
              <a:spcBef>
                <a:spcPts val="0"/>
              </a:spcBef>
              <a:spcAft>
                <a:spcPts val="0"/>
              </a:spcAft>
              <a:buNone/>
            </a:pPr>
            <a:r>
              <a:rPr lang="en-US" sz="1050">
                <a:solidFill>
                  <a:srgbClr val="666666"/>
                </a:solidFill>
                <a:highlight>
                  <a:srgbClr val="FFFFFF"/>
                </a:highlight>
              </a:rPr>
              <a:t>Primitives are limited versions of part models that are designed for repeated use in part creation. They represent basic shapes, such as a box or a torus, and commonly used connections on parts</a:t>
            </a:r>
            <a:endParaRPr/>
          </a:p>
          <a:p>
            <a:pPr indent="0" lvl="0" marL="0" rtl="0" algn="l">
              <a:lnSpc>
                <a:spcPct val="115000"/>
              </a:lnSpc>
              <a:spcBef>
                <a:spcPts val="0"/>
              </a:spcBef>
              <a:spcAft>
                <a:spcPts val="0"/>
              </a:spcAft>
              <a:buClr>
                <a:srgbClr val="000000"/>
              </a:buClr>
              <a:buSzPts val="1100"/>
              <a:buFont typeface="Arial"/>
              <a:buNone/>
            </a:pPr>
            <a:r>
              <a:rPr lang="en-US" sz="1050">
                <a:solidFill>
                  <a:srgbClr val="666666"/>
                </a:solidFill>
              </a:rPr>
              <a:t>Primitives include the following modeling features:</a:t>
            </a:r>
            <a:endParaRPr sz="1050">
              <a:solidFill>
                <a:srgbClr val="666666"/>
              </a:solidFill>
            </a:endParaRPr>
          </a:p>
          <a:p>
            <a:pPr indent="-295275" lvl="0" marL="698500" rtl="0" algn="l">
              <a:lnSpc>
                <a:spcPct val="160000"/>
              </a:lnSpc>
              <a:spcBef>
                <a:spcPts val="1200"/>
              </a:spcBef>
              <a:spcAft>
                <a:spcPts val="0"/>
              </a:spcAft>
              <a:buClr>
                <a:srgbClr val="666666"/>
              </a:buClr>
              <a:buSzPts val="1050"/>
              <a:buChar char="●"/>
            </a:pPr>
            <a:r>
              <a:rPr lang="en-US" sz="1050">
                <a:solidFill>
                  <a:srgbClr val="666666"/>
                </a:solidFill>
              </a:rPr>
              <a:t>work planes</a:t>
            </a:r>
            <a:endParaRPr sz="1050">
              <a:solidFill>
                <a:srgbClr val="666666"/>
              </a:solidFill>
            </a:endParaRPr>
          </a:p>
          <a:p>
            <a:pPr indent="-295275" lvl="0" marL="698500" rtl="0" algn="l">
              <a:lnSpc>
                <a:spcPct val="160000"/>
              </a:lnSpc>
              <a:spcBef>
                <a:spcPts val="0"/>
              </a:spcBef>
              <a:spcAft>
                <a:spcPts val="0"/>
              </a:spcAft>
              <a:buClr>
                <a:srgbClr val="666666"/>
              </a:buClr>
              <a:buSzPts val="1050"/>
              <a:buChar char="●"/>
            </a:pPr>
            <a:r>
              <a:rPr lang="en-US" sz="1050">
                <a:solidFill>
                  <a:srgbClr val="666666"/>
                </a:solidFill>
              </a:rPr>
              <a:t>geometry, constraints, dimensions, and model parameters</a:t>
            </a:r>
            <a:endParaRPr sz="1050">
              <a:solidFill>
                <a:srgbClr val="666666"/>
              </a:solidFill>
            </a:endParaRPr>
          </a:p>
          <a:p>
            <a:pPr indent="-295275" lvl="0" marL="698500" rtl="0" algn="l">
              <a:lnSpc>
                <a:spcPct val="160000"/>
              </a:lnSpc>
              <a:spcBef>
                <a:spcPts val="0"/>
              </a:spcBef>
              <a:spcAft>
                <a:spcPts val="0"/>
              </a:spcAft>
              <a:buClr>
                <a:srgbClr val="666666"/>
              </a:buClr>
              <a:buSzPts val="1050"/>
              <a:buChar char="●"/>
            </a:pPr>
            <a:r>
              <a:rPr lang="en-US" sz="1050">
                <a:solidFill>
                  <a:srgbClr val="666666"/>
                </a:solidFill>
              </a:rPr>
              <a:t>profiles (2D outlines of geometric shapes)</a:t>
            </a:r>
            <a:endParaRPr sz="1050">
              <a:solidFill>
                <a:srgbClr val="666666"/>
              </a:solidFill>
            </a:endParaRPr>
          </a:p>
          <a:p>
            <a:pPr indent="-295275" lvl="0" marL="698500" rtl="0" algn="l">
              <a:lnSpc>
                <a:spcPct val="160000"/>
              </a:lnSpc>
              <a:spcBef>
                <a:spcPts val="0"/>
              </a:spcBef>
              <a:spcAft>
                <a:spcPts val="0"/>
              </a:spcAft>
              <a:buClr>
                <a:srgbClr val="666666"/>
              </a:buClr>
              <a:buSzPts val="1050"/>
              <a:buChar char="●"/>
            </a:pPr>
            <a:r>
              <a:rPr lang="en-US" sz="1050">
                <a:solidFill>
                  <a:srgbClr val="666666"/>
                </a:solidFill>
              </a:rPr>
              <a:t>modifiers (operations that create 3D features from profiles)</a:t>
            </a:r>
            <a:endParaRPr sz="1050">
              <a:solidFill>
                <a:srgbClr val="666666"/>
              </a:solidFill>
            </a:endParaRPr>
          </a:p>
          <a:p>
            <a:pPr indent="0" lvl="0" marL="0" rtl="0" algn="l">
              <a:lnSpc>
                <a:spcPct val="160000"/>
              </a:lnSpc>
              <a:spcBef>
                <a:spcPts val="3100"/>
              </a:spcBef>
              <a:spcAft>
                <a:spcPts val="0"/>
              </a:spcAft>
              <a:buNone/>
            </a:pPr>
            <a:r>
              <a:rPr lang="en-US" sz="1050">
                <a:solidFill>
                  <a:srgbClr val="666666"/>
                </a:solidFill>
              </a:rPr>
              <a:t>https://knowledge.autodesk.com/support/autocad-mep/learn-explore/caas/CloudHelp/cloudhelp/2019/ENU/AutoCAD-MEP/files/GUID-32257F22-76D2-44F6-98A4-C96356AC41D2-htm.html</a:t>
            </a:r>
            <a:endParaRPr sz="1050">
              <a:solidFill>
                <a:srgbClr val="666666"/>
              </a:solidFill>
            </a:endParaRPr>
          </a:p>
          <a:p>
            <a:pPr indent="0" lvl="0" marL="0" rtl="0" algn="l">
              <a:spcBef>
                <a:spcPts val="31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Slide - White+Seal" showMasterSp="0" type="tx">
  <p:cSld name="TITLE_AND_BODY">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descr="image2.png" id="11" name="Google Shape;11;p2"/>
          <p:cNvPicPr preferRelativeResize="0"/>
          <p:nvPr/>
        </p:nvPicPr>
        <p:blipFill rotWithShape="1">
          <a:blip r:embed="rId3">
            <a:alphaModFix/>
          </a:blip>
          <a:srcRect b="0" l="0" r="0" t="0"/>
          <a:stretch/>
        </p:blipFill>
        <p:spPr>
          <a:xfrm>
            <a:off x="211755" y="256328"/>
            <a:ext cx="2329546" cy="457201"/>
          </a:xfrm>
          <a:prstGeom prst="rect">
            <a:avLst/>
          </a:prstGeom>
          <a:noFill/>
          <a:ln>
            <a:noFill/>
          </a:ln>
        </p:spPr>
      </p:pic>
      <p:sp>
        <p:nvSpPr>
          <p:cNvPr id="12" name="Google Shape;12;p2"/>
          <p:cNvSpPr txBox="1"/>
          <p:nvPr>
            <p:ph type="title"/>
          </p:nvPr>
        </p:nvSpPr>
        <p:spPr>
          <a:xfrm>
            <a:off x="288697" y="1983179"/>
            <a:ext cx="8573265" cy="1995457"/>
          </a:xfrm>
          <a:prstGeom prst="rect">
            <a:avLst/>
          </a:prstGeom>
          <a:noFill/>
          <a:ln>
            <a:noFill/>
          </a:ln>
        </p:spPr>
        <p:txBody>
          <a:bodyPr anchorCtr="0" anchor="b" bIns="0" lIns="0" spcFirstLastPara="1" rIns="0" wrap="square" tIns="0"/>
          <a:lstStyle>
            <a:lvl1pPr lvl="0" algn="ctr">
              <a:lnSpc>
                <a:spcPct val="86363"/>
              </a:lnSpc>
              <a:spcBef>
                <a:spcPts val="0"/>
              </a:spcBef>
              <a:spcAft>
                <a:spcPts val="0"/>
              </a:spcAft>
              <a:buClr>
                <a:srgbClr val="006C92"/>
              </a:buClr>
              <a:buSzPts val="4400"/>
              <a:buFont typeface="Calibri"/>
              <a:buNone/>
              <a:defRPr sz="4400">
                <a:solidFill>
                  <a:srgbClr val="006C92"/>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3" name="Google Shape;13;p2"/>
          <p:cNvSpPr txBox="1"/>
          <p:nvPr>
            <p:ph idx="1" type="body"/>
          </p:nvPr>
        </p:nvSpPr>
        <p:spPr>
          <a:xfrm>
            <a:off x="288697" y="4039761"/>
            <a:ext cx="8573265" cy="1953785"/>
          </a:xfrm>
          <a:prstGeom prst="rect">
            <a:avLst/>
          </a:prstGeom>
          <a:noFill/>
          <a:ln>
            <a:noFill/>
          </a:ln>
        </p:spPr>
        <p:txBody>
          <a:bodyPr anchorCtr="0" anchor="t" bIns="0" lIns="0" spcFirstLastPara="1" rIns="0" wrap="square" tIns="0"/>
          <a:lstStyle>
            <a:lvl1pPr indent="-228600" lvl="0" marL="457200" algn="ctr">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indent="-228600" lvl="1" marL="914400" algn="ctr">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indent="-228600" lvl="2" marL="1371600" algn="ctr">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indent="-228600" lvl="3" marL="1828800" algn="ctr">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indent="-228600" lvl="4" marL="2286000" algn="ctr">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4" name="Google Shape;14;p2"/>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White" showMasterSp="0">
  <p:cSld name="Section Slide-White">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descr="image6.png" id="53" name="Google Shape;53;p11"/>
          <p:cNvPicPr preferRelativeResize="0"/>
          <p:nvPr/>
        </p:nvPicPr>
        <p:blipFill rotWithShape="1">
          <a:blip r:embed="rId3">
            <a:alphaModFix/>
          </a:blip>
          <a:srcRect b="0" l="0" r="0" t="0"/>
          <a:stretch/>
        </p:blipFill>
        <p:spPr>
          <a:xfrm>
            <a:off x="7306291" y="6287103"/>
            <a:ext cx="1530859" cy="291593"/>
          </a:xfrm>
          <a:prstGeom prst="rect">
            <a:avLst/>
          </a:prstGeom>
          <a:noFill/>
          <a:ln>
            <a:noFill/>
          </a:ln>
        </p:spPr>
      </p:pic>
      <p:sp>
        <p:nvSpPr>
          <p:cNvPr id="54" name="Google Shape;54;p11"/>
          <p:cNvSpPr txBox="1"/>
          <p:nvPr>
            <p:ph type="title"/>
          </p:nvPr>
        </p:nvSpPr>
        <p:spPr>
          <a:xfrm>
            <a:off x="288702" y="1844895"/>
            <a:ext cx="8548213" cy="1470026"/>
          </a:xfrm>
          <a:prstGeom prst="rect">
            <a:avLst/>
          </a:prstGeom>
          <a:noFill/>
          <a:ln>
            <a:noFill/>
          </a:ln>
        </p:spPr>
        <p:txBody>
          <a:bodyPr anchorCtr="0" anchor="b" bIns="0" lIns="0" spcFirstLastPara="1" rIns="0" wrap="square" tIns="0"/>
          <a:lstStyle>
            <a:lvl1pPr lvl="0" algn="l">
              <a:lnSpc>
                <a:spcPct val="83333"/>
              </a:lnSpc>
              <a:spcBef>
                <a:spcPts val="0"/>
              </a:spcBef>
              <a:spcAft>
                <a:spcPts val="0"/>
              </a:spcAft>
              <a:buClr>
                <a:srgbClr val="006C92"/>
              </a:buClr>
              <a:buSzPts val="3600"/>
              <a:buFont typeface="Calibri"/>
              <a:buNone/>
              <a:defRPr sz="3600" cap="none">
                <a:solidFill>
                  <a:srgbClr val="006C92"/>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55" name="Google Shape;55;p11"/>
          <p:cNvSpPr txBox="1"/>
          <p:nvPr>
            <p:ph idx="1" type="body"/>
          </p:nvPr>
        </p:nvSpPr>
        <p:spPr>
          <a:xfrm>
            <a:off x="288702" y="3461117"/>
            <a:ext cx="8548213" cy="2286540"/>
          </a:xfrm>
          <a:prstGeom prst="rect">
            <a:avLst/>
          </a:prstGeom>
          <a:noFill/>
          <a:ln>
            <a:noFill/>
          </a:ln>
        </p:spPr>
        <p:txBody>
          <a:bodyPr anchorCtr="0" anchor="t" bIns="0" lIns="0" spcFirstLastPara="1" rIns="0" wrap="square" tIns="0"/>
          <a:lstStyle>
            <a:lvl1pPr indent="-228600" lvl="0" marL="457200" algn="l">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indent="-228600" lvl="1" marL="914400" algn="l">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indent="-228600" lvl="2" marL="1371600" algn="l">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indent="-228600" lvl="3" marL="1828800" algn="l">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indent="-228600" lvl="4" marL="2286000" algn="l">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56" name="Google Shape;56;p11"/>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ection Slide" showMasterSp="0">
  <p:cSld name="4_Section Slide">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descr="image7.png" id="58" name="Google Shape;58;p12"/>
          <p:cNvPicPr preferRelativeResize="0"/>
          <p:nvPr/>
        </p:nvPicPr>
        <p:blipFill rotWithShape="1">
          <a:blip r:embed="rId3">
            <a:alphaModFix/>
          </a:blip>
          <a:srcRect b="0" l="0" r="0" t="0"/>
          <a:stretch/>
        </p:blipFill>
        <p:spPr>
          <a:xfrm>
            <a:off x="7306056" y="6291071"/>
            <a:ext cx="1530859" cy="291593"/>
          </a:xfrm>
          <a:prstGeom prst="rect">
            <a:avLst/>
          </a:prstGeom>
          <a:noFill/>
          <a:ln>
            <a:noFill/>
          </a:ln>
        </p:spPr>
      </p:pic>
      <p:sp>
        <p:nvSpPr>
          <p:cNvPr id="59" name="Google Shape;59;p12"/>
          <p:cNvSpPr txBox="1"/>
          <p:nvPr>
            <p:ph type="title"/>
          </p:nvPr>
        </p:nvSpPr>
        <p:spPr>
          <a:xfrm>
            <a:off x="288702" y="1844895"/>
            <a:ext cx="8548213" cy="1470026"/>
          </a:xfrm>
          <a:prstGeom prst="rect">
            <a:avLst/>
          </a:prstGeom>
          <a:noFill/>
          <a:ln>
            <a:noFill/>
          </a:ln>
        </p:spPr>
        <p:txBody>
          <a:bodyPr anchorCtr="0" anchor="b" bIns="0" lIns="0" spcFirstLastPara="1" rIns="0" wrap="square" tIns="0"/>
          <a:lstStyle>
            <a:lvl1pPr lvl="0" algn="l">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60" name="Google Shape;60;p12"/>
          <p:cNvSpPr txBox="1"/>
          <p:nvPr>
            <p:ph idx="1" type="body"/>
          </p:nvPr>
        </p:nvSpPr>
        <p:spPr>
          <a:xfrm>
            <a:off x="288702" y="3461117"/>
            <a:ext cx="8548213" cy="2286540"/>
          </a:xfrm>
          <a:prstGeom prst="rect">
            <a:avLst/>
          </a:prstGeom>
          <a:noFill/>
          <a:ln>
            <a:noFill/>
          </a:ln>
        </p:spPr>
        <p:txBody>
          <a:bodyPr anchorCtr="0" anchor="t" bIns="0" lIns="0" spcFirstLastPara="1" rIns="0" wrap="square" tIns="0"/>
          <a:lstStyle>
            <a:lvl1pPr indent="-228600" lvl="0" marL="4572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228600" lvl="1" marL="9144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indent="-228600" lvl="2" marL="13716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indent="-228600" lvl="3" marL="18288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indent="-228600" lvl="4" marL="22860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61" name="Google Shape;61;p12"/>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ection Slide" showMasterSp="0">
  <p:cSld name="3_Section Slide">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descr="image7.png" id="63" name="Google Shape;63;p13"/>
          <p:cNvPicPr preferRelativeResize="0"/>
          <p:nvPr/>
        </p:nvPicPr>
        <p:blipFill rotWithShape="1">
          <a:blip r:embed="rId3">
            <a:alphaModFix/>
          </a:blip>
          <a:srcRect b="0" l="0" r="0" t="0"/>
          <a:stretch/>
        </p:blipFill>
        <p:spPr>
          <a:xfrm>
            <a:off x="7306056" y="6291071"/>
            <a:ext cx="1530859" cy="291593"/>
          </a:xfrm>
          <a:prstGeom prst="rect">
            <a:avLst/>
          </a:prstGeom>
          <a:noFill/>
          <a:ln>
            <a:noFill/>
          </a:ln>
        </p:spPr>
      </p:pic>
      <p:sp>
        <p:nvSpPr>
          <p:cNvPr id="64" name="Google Shape;64;p13"/>
          <p:cNvSpPr txBox="1"/>
          <p:nvPr>
            <p:ph type="title"/>
          </p:nvPr>
        </p:nvSpPr>
        <p:spPr>
          <a:xfrm>
            <a:off x="288702" y="1844895"/>
            <a:ext cx="8548213" cy="1470026"/>
          </a:xfrm>
          <a:prstGeom prst="rect">
            <a:avLst/>
          </a:prstGeom>
          <a:noFill/>
          <a:ln>
            <a:noFill/>
          </a:ln>
        </p:spPr>
        <p:txBody>
          <a:bodyPr anchorCtr="0" anchor="b" bIns="0" lIns="0" spcFirstLastPara="1" rIns="0" wrap="square" tIns="0"/>
          <a:lstStyle>
            <a:lvl1pPr lvl="0" algn="l">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65" name="Google Shape;65;p13"/>
          <p:cNvSpPr txBox="1"/>
          <p:nvPr>
            <p:ph idx="1" type="body"/>
          </p:nvPr>
        </p:nvSpPr>
        <p:spPr>
          <a:xfrm>
            <a:off x="288702" y="3461117"/>
            <a:ext cx="8548213" cy="2286540"/>
          </a:xfrm>
          <a:prstGeom prst="rect">
            <a:avLst/>
          </a:prstGeom>
          <a:noFill/>
          <a:ln>
            <a:noFill/>
          </a:ln>
        </p:spPr>
        <p:txBody>
          <a:bodyPr anchorCtr="0" anchor="t" bIns="0" lIns="0" spcFirstLastPara="1" rIns="0" wrap="square" tIns="0"/>
          <a:lstStyle>
            <a:lvl1pPr indent="-228600" lvl="0" marL="4572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228600" lvl="1" marL="9144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indent="-228600" lvl="2" marL="13716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indent="-228600" lvl="3" marL="18288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indent="-228600" lvl="4" marL="22860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66" name="Google Shape;66;p13"/>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ection Slide" showMasterSp="0">
  <p:cSld name="2_Section Slide">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4"/>
          <p:cNvSpPr/>
          <p:nvPr>
            <p:ph idx="2" type="pic"/>
          </p:nvPr>
        </p:nvSpPr>
        <p:spPr>
          <a:xfrm>
            <a:off x="4" y="2"/>
            <a:ext cx="4570835" cy="6856102"/>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69" name="Google Shape;69;p14"/>
          <p:cNvSpPr txBox="1"/>
          <p:nvPr>
            <p:ph type="title"/>
          </p:nvPr>
        </p:nvSpPr>
        <p:spPr>
          <a:xfrm>
            <a:off x="4869705" y="259493"/>
            <a:ext cx="4376662" cy="1572618"/>
          </a:xfrm>
          <a:prstGeom prst="rect">
            <a:avLst/>
          </a:prstGeom>
          <a:solidFill>
            <a:srgbClr val="006C92"/>
          </a:solidFill>
          <a:ln>
            <a:noFill/>
          </a:ln>
        </p:spPr>
        <p:txBody>
          <a:bodyPr anchorCtr="0" anchor="ctr" bIns="182875" lIns="182875" spcFirstLastPara="1" rIns="182875" wrap="square" tIns="182875"/>
          <a:lstStyle>
            <a:lvl1pPr lvl="0" algn="l">
              <a:lnSpc>
                <a:spcPct val="93750"/>
              </a:lnSpc>
              <a:spcBef>
                <a:spcPts val="0"/>
              </a:spcBef>
              <a:spcAft>
                <a:spcPts val="0"/>
              </a:spcAft>
              <a:buClr>
                <a:srgbClr val="FFFFFF"/>
              </a:buClr>
              <a:buSzPts val="3200"/>
              <a:buFont typeface="Calibri"/>
              <a:buNone/>
              <a:defRPr sz="3200">
                <a:solidFill>
                  <a:srgbClr val="FFFFFF"/>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70" name="Google Shape;70;p14"/>
          <p:cNvSpPr txBox="1"/>
          <p:nvPr>
            <p:ph idx="1" type="body"/>
          </p:nvPr>
        </p:nvSpPr>
        <p:spPr>
          <a:xfrm>
            <a:off x="5048410" y="2005533"/>
            <a:ext cx="3766585" cy="4556632"/>
          </a:xfrm>
          <a:prstGeom prst="rect">
            <a:avLst/>
          </a:prstGeom>
          <a:noFill/>
          <a:ln>
            <a:noFill/>
          </a:ln>
        </p:spPr>
        <p:txBody>
          <a:bodyPr anchorCtr="0" anchor="t" bIns="0" lIns="0" spcFirstLastPara="1" rIns="0" wrap="square" tIns="0"/>
          <a:lstStyle>
            <a:lvl1pPr indent="-228600" lvl="0" marL="4572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indent="-228600" lvl="1" marL="9144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indent="-228600" lvl="2" marL="13716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indent="-228600" lvl="3" marL="18288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indent="-228600" lvl="4" marL="22860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71" name="Google Shape;71;p14"/>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showMasterSp="0">
  <p:cSld name="Section Slide">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5"/>
          <p:cNvSpPr/>
          <p:nvPr>
            <p:ph idx="2" type="pic"/>
          </p:nvPr>
        </p:nvSpPr>
        <p:spPr>
          <a:xfrm>
            <a:off x="4" y="2"/>
            <a:ext cx="4570835" cy="6856102"/>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74" name="Google Shape;74;p15"/>
          <p:cNvSpPr txBox="1"/>
          <p:nvPr>
            <p:ph type="title"/>
          </p:nvPr>
        </p:nvSpPr>
        <p:spPr>
          <a:xfrm>
            <a:off x="4869705" y="259493"/>
            <a:ext cx="4376662" cy="1572618"/>
          </a:xfrm>
          <a:prstGeom prst="rect">
            <a:avLst/>
          </a:prstGeom>
          <a:solidFill>
            <a:srgbClr val="FFFFFF"/>
          </a:solidFill>
          <a:ln>
            <a:noFill/>
          </a:ln>
        </p:spPr>
        <p:txBody>
          <a:bodyPr anchorCtr="0" anchor="ctr" bIns="182875" lIns="182875" spcFirstLastPara="1" rIns="182875" wrap="square" tIns="182875"/>
          <a:lstStyle>
            <a:lvl1pPr lvl="0" algn="l">
              <a:lnSpc>
                <a:spcPct val="93750"/>
              </a:lnSpc>
              <a:spcBef>
                <a:spcPts val="0"/>
              </a:spcBef>
              <a:spcAft>
                <a:spcPts val="0"/>
              </a:spcAft>
              <a:buClr>
                <a:srgbClr val="13294A"/>
              </a:buClr>
              <a:buSzPts val="3200"/>
              <a:buFont typeface="Calibri"/>
              <a:buNone/>
              <a:defRPr sz="3200">
                <a:solidFill>
                  <a:srgbClr val="13294A"/>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75" name="Google Shape;75;p15"/>
          <p:cNvSpPr txBox="1"/>
          <p:nvPr>
            <p:ph idx="1" type="body"/>
          </p:nvPr>
        </p:nvSpPr>
        <p:spPr>
          <a:xfrm>
            <a:off x="5048410" y="2005533"/>
            <a:ext cx="3766585" cy="4556632"/>
          </a:xfrm>
          <a:prstGeom prst="rect">
            <a:avLst/>
          </a:prstGeom>
          <a:noFill/>
          <a:ln>
            <a:noFill/>
          </a:ln>
        </p:spPr>
        <p:txBody>
          <a:bodyPr anchorCtr="0" anchor="t" bIns="0" lIns="0" spcFirstLastPara="1" rIns="0" wrap="square" tIns="0"/>
          <a:lstStyle>
            <a:lvl1pPr indent="-228600" lvl="0" marL="4572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228600" lvl="1" marL="9144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indent="-228600" lvl="2" marL="13716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indent="-228600" lvl="3" marL="18288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indent="-228600" lvl="4" marL="22860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76" name="Google Shape;76;p15"/>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Slide" showMasterSp="0">
  <p:cSld name="1_Section Slide">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6"/>
          <p:cNvSpPr/>
          <p:nvPr>
            <p:ph idx="2" type="pic"/>
          </p:nvPr>
        </p:nvSpPr>
        <p:spPr>
          <a:xfrm>
            <a:off x="4" y="2"/>
            <a:ext cx="4570835" cy="6856102"/>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79" name="Google Shape;79;p16"/>
          <p:cNvSpPr txBox="1"/>
          <p:nvPr>
            <p:ph type="title"/>
          </p:nvPr>
        </p:nvSpPr>
        <p:spPr>
          <a:xfrm>
            <a:off x="4869705" y="259493"/>
            <a:ext cx="4376662" cy="1572618"/>
          </a:xfrm>
          <a:prstGeom prst="rect">
            <a:avLst/>
          </a:prstGeom>
          <a:solidFill>
            <a:srgbClr val="FFFFFF"/>
          </a:solidFill>
          <a:ln>
            <a:noFill/>
          </a:ln>
        </p:spPr>
        <p:txBody>
          <a:bodyPr anchorCtr="0" anchor="ctr" bIns="182875" lIns="182875" spcFirstLastPara="1" rIns="182875" wrap="square" tIns="182875"/>
          <a:lstStyle>
            <a:lvl1pPr lvl="0" algn="ctr">
              <a:lnSpc>
                <a:spcPct val="100000"/>
              </a:lnSpc>
              <a:spcBef>
                <a:spcPts val="0"/>
              </a:spcBef>
              <a:spcAft>
                <a:spcPts val="0"/>
              </a:spcAft>
              <a:buClr>
                <a:srgbClr val="333399"/>
              </a:buClr>
              <a:buSzPts val="4400"/>
              <a:buFont typeface="Arial"/>
              <a:buNone/>
              <a:defRPr b="0" sz="4400">
                <a:solidFill>
                  <a:srgbClr val="333399"/>
                </a:solidFill>
                <a:latin typeface="Arial"/>
                <a:ea typeface="Arial"/>
                <a:cs typeface="Arial"/>
                <a:sym typeface="Arial"/>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80" name="Google Shape;80;p16"/>
          <p:cNvSpPr txBox="1"/>
          <p:nvPr>
            <p:ph idx="1" type="body"/>
          </p:nvPr>
        </p:nvSpPr>
        <p:spPr>
          <a:xfrm>
            <a:off x="5048410" y="2005533"/>
            <a:ext cx="3766585" cy="4556632"/>
          </a:xfrm>
          <a:prstGeom prst="rect">
            <a:avLst/>
          </a:prstGeom>
          <a:noFill/>
          <a:ln>
            <a:noFill/>
          </a:ln>
        </p:spPr>
        <p:txBody>
          <a:bodyPr anchorCtr="0" anchor="t" bIns="0" lIns="0" spcFirstLastPara="1" rIns="0" wrap="square" tIns="0"/>
          <a:lstStyle>
            <a:lvl1pPr indent="-355600" lvl="0" marL="4572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indent="-355600" lvl="1" marL="9144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indent="-355600" lvl="2" marL="13716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indent="-355600" lvl="3" marL="18288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indent="-355600" lvl="4" marL="22860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81" name="Google Shape;81;p16"/>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ection Slide" showMasterSp="0">
  <p:cSld name="5_Section Slide">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7"/>
          <p:cNvSpPr/>
          <p:nvPr>
            <p:ph idx="2" type="pic"/>
          </p:nvPr>
        </p:nvSpPr>
        <p:spPr>
          <a:xfrm>
            <a:off x="4573166" y="2"/>
            <a:ext cx="4570834" cy="6856102"/>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84" name="Google Shape;84;p17"/>
          <p:cNvSpPr txBox="1"/>
          <p:nvPr>
            <p:ph type="title"/>
          </p:nvPr>
        </p:nvSpPr>
        <p:spPr>
          <a:xfrm>
            <a:off x="-86497" y="259493"/>
            <a:ext cx="4376662" cy="1572618"/>
          </a:xfrm>
          <a:prstGeom prst="rect">
            <a:avLst/>
          </a:prstGeom>
          <a:solidFill>
            <a:srgbClr val="006C92"/>
          </a:solidFill>
          <a:ln>
            <a:noFill/>
          </a:ln>
        </p:spPr>
        <p:txBody>
          <a:bodyPr anchorCtr="0" anchor="ctr" bIns="182875" lIns="182875" spcFirstLastPara="1" rIns="182875" wrap="square" tIns="182875"/>
          <a:lstStyle>
            <a:lvl1pPr lvl="0" algn="l">
              <a:lnSpc>
                <a:spcPct val="93750"/>
              </a:lnSpc>
              <a:spcBef>
                <a:spcPts val="0"/>
              </a:spcBef>
              <a:spcAft>
                <a:spcPts val="0"/>
              </a:spcAft>
              <a:buClr>
                <a:srgbClr val="FFFFFF"/>
              </a:buClr>
              <a:buSzPts val="3200"/>
              <a:buFont typeface="Calibri"/>
              <a:buNone/>
              <a:defRPr sz="3200">
                <a:solidFill>
                  <a:srgbClr val="FFFFFF"/>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85" name="Google Shape;85;p17"/>
          <p:cNvSpPr txBox="1"/>
          <p:nvPr>
            <p:ph idx="1" type="body"/>
          </p:nvPr>
        </p:nvSpPr>
        <p:spPr>
          <a:xfrm>
            <a:off x="365759" y="2005533"/>
            <a:ext cx="3924405" cy="4556632"/>
          </a:xfrm>
          <a:prstGeom prst="rect">
            <a:avLst/>
          </a:prstGeom>
          <a:noFill/>
          <a:ln>
            <a:noFill/>
          </a:ln>
        </p:spPr>
        <p:txBody>
          <a:bodyPr anchorCtr="0" anchor="t" bIns="0" lIns="0" spcFirstLastPara="1" rIns="0" wrap="square" tIns="0"/>
          <a:lstStyle>
            <a:lvl1pPr indent="-228600" lvl="0" marL="4572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indent="-228600" lvl="1" marL="9144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indent="-228600" lvl="2" marL="13716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indent="-228600" lvl="3" marL="18288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indent="-228600" lvl="4" marL="22860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86" name="Google Shape;86;p17"/>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ection Slide" showMasterSp="0">
  <p:cSld name="7_Section Slide">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8"/>
          <p:cNvSpPr/>
          <p:nvPr>
            <p:ph idx="2" type="pic"/>
          </p:nvPr>
        </p:nvSpPr>
        <p:spPr>
          <a:xfrm>
            <a:off x="4573166" y="2"/>
            <a:ext cx="4570834" cy="6856102"/>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89" name="Google Shape;89;p18"/>
          <p:cNvSpPr txBox="1"/>
          <p:nvPr>
            <p:ph type="title"/>
          </p:nvPr>
        </p:nvSpPr>
        <p:spPr>
          <a:xfrm>
            <a:off x="-86497" y="259493"/>
            <a:ext cx="4376662" cy="1572618"/>
          </a:xfrm>
          <a:prstGeom prst="rect">
            <a:avLst/>
          </a:prstGeom>
          <a:solidFill>
            <a:srgbClr val="FFFFFF"/>
          </a:solidFill>
          <a:ln>
            <a:noFill/>
          </a:ln>
        </p:spPr>
        <p:txBody>
          <a:bodyPr anchorCtr="0" anchor="ctr" bIns="182875" lIns="182875" spcFirstLastPara="1" rIns="182875" wrap="square" tIns="182875"/>
          <a:lstStyle>
            <a:lvl1pPr lvl="0" algn="l">
              <a:lnSpc>
                <a:spcPct val="93750"/>
              </a:lnSpc>
              <a:spcBef>
                <a:spcPts val="0"/>
              </a:spcBef>
              <a:spcAft>
                <a:spcPts val="0"/>
              </a:spcAft>
              <a:buClr>
                <a:srgbClr val="13294A"/>
              </a:buClr>
              <a:buSzPts val="3200"/>
              <a:buFont typeface="Calibri"/>
              <a:buNone/>
              <a:defRPr sz="3200">
                <a:solidFill>
                  <a:srgbClr val="13294A"/>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90" name="Google Shape;90;p18"/>
          <p:cNvSpPr txBox="1"/>
          <p:nvPr>
            <p:ph idx="1" type="body"/>
          </p:nvPr>
        </p:nvSpPr>
        <p:spPr>
          <a:xfrm>
            <a:off x="365759" y="2005533"/>
            <a:ext cx="3924405" cy="4556632"/>
          </a:xfrm>
          <a:prstGeom prst="rect">
            <a:avLst/>
          </a:prstGeom>
          <a:noFill/>
          <a:ln>
            <a:noFill/>
          </a:ln>
        </p:spPr>
        <p:txBody>
          <a:bodyPr anchorCtr="0" anchor="t" bIns="0" lIns="0" spcFirstLastPara="1" rIns="0" wrap="square" tIns="0"/>
          <a:lstStyle>
            <a:lvl1pPr indent="-228600" lvl="0" marL="4572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228600" lvl="1" marL="9144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indent="-228600" lvl="2" marL="13716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indent="-228600" lvl="3" marL="18288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indent="-228600" lvl="4" marL="22860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91" name="Google Shape;91;p18"/>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ection Slide" showMasterSp="0">
  <p:cSld name="6_Section Slide">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19"/>
          <p:cNvSpPr/>
          <p:nvPr>
            <p:ph idx="2" type="pic"/>
          </p:nvPr>
        </p:nvSpPr>
        <p:spPr>
          <a:xfrm>
            <a:off x="4573166" y="2"/>
            <a:ext cx="4570834" cy="6856102"/>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94" name="Google Shape;94;p19"/>
          <p:cNvSpPr txBox="1"/>
          <p:nvPr>
            <p:ph type="title"/>
          </p:nvPr>
        </p:nvSpPr>
        <p:spPr>
          <a:xfrm>
            <a:off x="-86497" y="259493"/>
            <a:ext cx="4376662" cy="1572618"/>
          </a:xfrm>
          <a:prstGeom prst="rect">
            <a:avLst/>
          </a:prstGeom>
          <a:solidFill>
            <a:srgbClr val="FFFFFF"/>
          </a:solidFill>
          <a:ln>
            <a:noFill/>
          </a:ln>
        </p:spPr>
        <p:txBody>
          <a:bodyPr anchorCtr="0" anchor="ctr" bIns="182875" lIns="182875" spcFirstLastPara="1" rIns="182875" wrap="square" tIns="182875"/>
          <a:lstStyle>
            <a:lvl1pPr lvl="0" algn="ctr">
              <a:lnSpc>
                <a:spcPct val="100000"/>
              </a:lnSpc>
              <a:spcBef>
                <a:spcPts val="0"/>
              </a:spcBef>
              <a:spcAft>
                <a:spcPts val="0"/>
              </a:spcAft>
              <a:buClr>
                <a:srgbClr val="333399"/>
              </a:buClr>
              <a:buSzPts val="4400"/>
              <a:buFont typeface="Arial"/>
              <a:buNone/>
              <a:defRPr b="0" sz="4400">
                <a:solidFill>
                  <a:srgbClr val="333399"/>
                </a:solidFill>
                <a:latin typeface="Arial"/>
                <a:ea typeface="Arial"/>
                <a:cs typeface="Arial"/>
                <a:sym typeface="Arial"/>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95" name="Google Shape;95;p19"/>
          <p:cNvSpPr txBox="1"/>
          <p:nvPr>
            <p:ph idx="1" type="body"/>
          </p:nvPr>
        </p:nvSpPr>
        <p:spPr>
          <a:xfrm>
            <a:off x="365759" y="2005533"/>
            <a:ext cx="3924405" cy="4556632"/>
          </a:xfrm>
          <a:prstGeom prst="rect">
            <a:avLst/>
          </a:prstGeom>
          <a:noFill/>
          <a:ln>
            <a:noFill/>
          </a:ln>
        </p:spPr>
        <p:txBody>
          <a:bodyPr anchorCtr="0" anchor="t" bIns="0" lIns="0" spcFirstLastPara="1" rIns="0" wrap="square" tIns="0"/>
          <a:lstStyle>
            <a:lvl1pPr indent="-355600" lvl="0" marL="4572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indent="-355600" lvl="1" marL="9144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indent="-355600" lvl="2" marL="13716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indent="-355600" lvl="3" marL="18288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indent="-355600" lvl="4" marL="22860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96" name="Google Shape;96;p19"/>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Content+PhotoLeft" showMasterSp="0">
  <p:cSld name="Title+Content+PhotoLeft">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0"/>
          <p:cNvSpPr/>
          <p:nvPr>
            <p:ph idx="2" type="pic"/>
          </p:nvPr>
        </p:nvSpPr>
        <p:spPr>
          <a:xfrm>
            <a:off x="317499" y="1352390"/>
            <a:ext cx="4760913" cy="5163672"/>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99" name="Google Shape;99;p20"/>
          <p:cNvSpPr txBox="1"/>
          <p:nvPr>
            <p:ph type="title"/>
          </p:nvPr>
        </p:nvSpPr>
        <p:spPr>
          <a:xfrm>
            <a:off x="-123569" y="250875"/>
            <a:ext cx="9005884" cy="811808"/>
          </a:xfrm>
          <a:prstGeom prst="rect">
            <a:avLst/>
          </a:prstGeom>
          <a:solidFill>
            <a:srgbClr val="006C92"/>
          </a:solidFill>
          <a:ln>
            <a:noFill/>
          </a:ln>
        </p:spPr>
        <p:txBody>
          <a:bodyPr anchorCtr="0" anchor="ctr" bIns="0" lIns="0" spcFirstLastPara="1" rIns="0" wrap="square" tIns="0"/>
          <a:lstStyle>
            <a:lvl1pPr lvl="0" algn="l">
              <a:lnSpc>
                <a:spcPct val="86666"/>
              </a:lnSpc>
              <a:spcBef>
                <a:spcPts val="0"/>
              </a:spcBef>
              <a:spcAft>
                <a:spcPts val="0"/>
              </a:spcAft>
              <a:buClr>
                <a:srgbClr val="FFFFFF"/>
              </a:buClr>
              <a:buSzPts val="3000"/>
              <a:buFont typeface="Calibri"/>
              <a:buNone/>
              <a:defRPr sz="3000" cap="none">
                <a:solidFill>
                  <a:srgbClr val="FFFFFF"/>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00" name="Google Shape;100;p20"/>
          <p:cNvSpPr txBox="1"/>
          <p:nvPr>
            <p:ph idx="1" type="body"/>
          </p:nvPr>
        </p:nvSpPr>
        <p:spPr>
          <a:xfrm>
            <a:off x="5293893" y="1352390"/>
            <a:ext cx="3588422" cy="5163672"/>
          </a:xfrm>
          <a:prstGeom prst="rect">
            <a:avLst/>
          </a:prstGeom>
          <a:noFill/>
          <a:ln>
            <a:noFill/>
          </a:ln>
        </p:spPr>
        <p:txBody>
          <a:bodyPr anchorCtr="0" anchor="t" bIns="0" lIns="0" spcFirstLastPara="1" rIns="0" wrap="square" tIns="0"/>
          <a:lstStyle>
            <a:lvl1pPr indent="-228600" lvl="0" marL="4572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indent="-228600" lvl="1" marL="9144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indent="-228600" lvl="2" marL="13716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indent="-228600" lvl="3" marL="18288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indent="-228600" lvl="4" marL="22860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01" name="Google Shape;101;p20"/>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cSld name="Content">
    <p:spTree>
      <p:nvGrpSpPr>
        <p:cNvPr id="15" name="Shape 15"/>
        <p:cNvGrpSpPr/>
        <p:nvPr/>
      </p:nvGrpSpPr>
      <p:grpSpPr>
        <a:xfrm>
          <a:off x="0" y="0"/>
          <a:ext cx="0" cy="0"/>
          <a:chOff x="0" y="0"/>
          <a:chExt cx="0" cy="0"/>
        </a:xfrm>
      </p:grpSpPr>
      <p:sp>
        <p:nvSpPr>
          <p:cNvPr id="16" name="Google Shape;16;p3"/>
          <p:cNvSpPr txBox="1"/>
          <p:nvPr>
            <p:ph type="title"/>
          </p:nvPr>
        </p:nvSpPr>
        <p:spPr>
          <a:xfrm>
            <a:off x="457200" y="92074"/>
            <a:ext cx="8229600" cy="797095"/>
          </a:xfrm>
          <a:prstGeom prst="rect">
            <a:avLst/>
          </a:prstGeom>
          <a:noFill/>
          <a:ln>
            <a:noFill/>
          </a:ln>
        </p:spPr>
        <p:txBody>
          <a:bodyPr anchorCtr="0" anchor="ctr" bIns="0" lIns="0" spcFirstLastPara="1" rIns="0" wrap="square" tIns="0"/>
          <a:lstStyle>
            <a:lvl1pPr lvl="0" algn="ctr">
              <a:lnSpc>
                <a:spcPct val="100000"/>
              </a:lnSpc>
              <a:spcBef>
                <a:spcPts val="0"/>
              </a:spcBef>
              <a:spcAft>
                <a:spcPts val="0"/>
              </a:spcAft>
              <a:buClr>
                <a:srgbClr val="101D3A"/>
              </a:buClr>
              <a:buSzPts val="1800"/>
              <a:buNone/>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7" name="Google Shape;17;p3"/>
          <p:cNvSpPr txBox="1"/>
          <p:nvPr>
            <p:ph idx="1" type="body"/>
          </p:nvPr>
        </p:nvSpPr>
        <p:spPr>
          <a:xfrm>
            <a:off x="-9269" y="6398271"/>
            <a:ext cx="9162538" cy="481013"/>
          </a:xfrm>
          <a:prstGeom prst="rect">
            <a:avLst/>
          </a:prstGeom>
          <a:solidFill>
            <a:srgbClr val="006C92"/>
          </a:solidFill>
          <a:ln>
            <a:noFill/>
          </a:ln>
        </p:spPr>
        <p:txBody>
          <a:bodyPr anchorCtr="0" anchor="t" bIns="0" lIns="0" spcFirstLastPara="1" rIns="0" wrap="square" tIns="0"/>
          <a:lstStyle>
            <a:lvl1pPr indent="-342900" lvl="0" marL="457200" algn="l">
              <a:lnSpc>
                <a:spcPct val="100000"/>
              </a:lnSpc>
              <a:spcBef>
                <a:spcPts val="200"/>
              </a:spcBef>
              <a:spcAft>
                <a:spcPts val="0"/>
              </a:spcAft>
              <a:buClr>
                <a:srgbClr val="101D3A"/>
              </a:buClr>
              <a:buSzPts val="1800"/>
              <a:buChar char="•"/>
              <a:defRPr/>
            </a:lvl1pPr>
            <a:lvl2pPr indent="-342900" lvl="1" marL="914400" algn="l">
              <a:lnSpc>
                <a:spcPct val="100000"/>
              </a:lnSpc>
              <a:spcBef>
                <a:spcPts val="200"/>
              </a:spcBef>
              <a:spcAft>
                <a:spcPts val="0"/>
              </a:spcAft>
              <a:buClr>
                <a:srgbClr val="101D3A"/>
              </a:buClr>
              <a:buSzPts val="1800"/>
              <a:buChar char="•"/>
              <a:defRPr/>
            </a:lvl2pPr>
            <a:lvl3pPr indent="-342900" lvl="2" marL="1371600" algn="l">
              <a:lnSpc>
                <a:spcPct val="100000"/>
              </a:lnSpc>
              <a:spcBef>
                <a:spcPts val="200"/>
              </a:spcBef>
              <a:spcAft>
                <a:spcPts val="0"/>
              </a:spcAft>
              <a:buClr>
                <a:srgbClr val="101D3A"/>
              </a:buClr>
              <a:buSzPts val="1800"/>
              <a:buChar char="•"/>
              <a:defRPr/>
            </a:lvl3pPr>
            <a:lvl4pPr indent="-342900" lvl="3" marL="1828800" algn="l">
              <a:lnSpc>
                <a:spcPct val="100000"/>
              </a:lnSpc>
              <a:spcBef>
                <a:spcPts val="200"/>
              </a:spcBef>
              <a:spcAft>
                <a:spcPts val="0"/>
              </a:spcAft>
              <a:buClr>
                <a:srgbClr val="101D3A"/>
              </a:buClr>
              <a:buSzPts val="1800"/>
              <a:buChar char="•"/>
              <a:defRPr/>
            </a:lvl4pPr>
            <a:lvl5pPr indent="-342900" lvl="4" marL="2286000" algn="l">
              <a:lnSpc>
                <a:spcPct val="100000"/>
              </a:lnSpc>
              <a:spcBef>
                <a:spcPts val="200"/>
              </a:spcBef>
              <a:spcAft>
                <a:spcPts val="0"/>
              </a:spcAft>
              <a:buClr>
                <a:srgbClr val="101D3A"/>
              </a:buClr>
              <a:buSzPts val="1800"/>
              <a:buChar char="•"/>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8" name="Google Shape;18;p3"/>
          <p:cNvSpPr txBox="1"/>
          <p:nvPr>
            <p:ph idx="2" type="body"/>
          </p:nvPr>
        </p:nvSpPr>
        <p:spPr>
          <a:xfrm>
            <a:off x="4267200" y="6440657"/>
            <a:ext cx="1537197" cy="345441"/>
          </a:xfrm>
          <a:prstGeom prst="rect">
            <a:avLst/>
          </a:prstGeom>
          <a:noFill/>
          <a:ln>
            <a:noFill/>
          </a:ln>
          <a:effectLst>
            <a:outerShdw blurRad="38100" rotWithShape="0" dir="5400000" dist="23000">
              <a:srgbClr val="000000">
                <a:alpha val="34901"/>
              </a:srgbClr>
            </a:outerShdw>
          </a:effectLst>
        </p:spPr>
        <p:txBody>
          <a:bodyPr anchorCtr="0" anchor="ctr" bIns="45700" lIns="45700" spcFirstLastPara="1" rIns="45700" wrap="square" tIns="45700"/>
          <a:lstStyle>
            <a:lvl1pPr indent="-228600" lvl="0" marL="457200" algn="l">
              <a:lnSpc>
                <a:spcPct val="100000"/>
              </a:lnSpc>
              <a:spcBef>
                <a:spcPts val="0"/>
              </a:spcBef>
              <a:spcAft>
                <a:spcPts val="0"/>
              </a:spcAft>
              <a:buClr>
                <a:srgbClr val="FFFFFF"/>
              </a:buClr>
              <a:buSzPts val="1800"/>
              <a:buFont typeface="Helvetica Neue"/>
              <a:buNone/>
              <a:defRPr sz="1800">
                <a:solidFill>
                  <a:srgbClr val="FFFFFF"/>
                </a:solidFill>
              </a:defRPr>
            </a:lvl1pPr>
            <a:lvl2pPr indent="-342900" lvl="1" marL="914400" algn="l">
              <a:lnSpc>
                <a:spcPct val="100000"/>
              </a:lnSpc>
              <a:spcBef>
                <a:spcPts val="200"/>
              </a:spcBef>
              <a:spcAft>
                <a:spcPts val="0"/>
              </a:spcAft>
              <a:buClr>
                <a:srgbClr val="101D3A"/>
              </a:buClr>
              <a:buSzPts val="1800"/>
              <a:buChar char="•"/>
              <a:defRPr/>
            </a:lvl2pPr>
            <a:lvl3pPr indent="-342900" lvl="2" marL="1371600" algn="l">
              <a:lnSpc>
                <a:spcPct val="100000"/>
              </a:lnSpc>
              <a:spcBef>
                <a:spcPts val="200"/>
              </a:spcBef>
              <a:spcAft>
                <a:spcPts val="0"/>
              </a:spcAft>
              <a:buClr>
                <a:srgbClr val="101D3A"/>
              </a:buClr>
              <a:buSzPts val="1800"/>
              <a:buChar char="•"/>
              <a:defRPr/>
            </a:lvl3pPr>
            <a:lvl4pPr indent="-342900" lvl="3" marL="1828800" algn="l">
              <a:lnSpc>
                <a:spcPct val="100000"/>
              </a:lnSpc>
              <a:spcBef>
                <a:spcPts val="200"/>
              </a:spcBef>
              <a:spcAft>
                <a:spcPts val="0"/>
              </a:spcAft>
              <a:buClr>
                <a:srgbClr val="101D3A"/>
              </a:buClr>
              <a:buSzPts val="1800"/>
              <a:buChar char="•"/>
              <a:defRPr/>
            </a:lvl4pPr>
            <a:lvl5pPr indent="-342900" lvl="4" marL="2286000" algn="l">
              <a:lnSpc>
                <a:spcPct val="100000"/>
              </a:lnSpc>
              <a:spcBef>
                <a:spcPts val="200"/>
              </a:spcBef>
              <a:spcAft>
                <a:spcPts val="0"/>
              </a:spcAft>
              <a:buClr>
                <a:srgbClr val="101D3A"/>
              </a:buClr>
              <a:buSzPts val="1800"/>
              <a:buChar char="•"/>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9" name="Google Shape;19;p3"/>
          <p:cNvSpPr txBox="1"/>
          <p:nvPr>
            <p:ph idx="12" type="sldNum"/>
          </p:nvPr>
        </p:nvSpPr>
        <p:spPr>
          <a:xfrm>
            <a:off x="4309913" y="6437629"/>
            <a:ext cx="722760" cy="3708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1pPr>
            <a:lvl2pPr indent="0" lvl="1"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2pPr>
            <a:lvl3pPr indent="0" lvl="2"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3pPr>
            <a:lvl4pPr indent="0" lvl="3"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4pPr>
            <a:lvl5pPr indent="0" lvl="4"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5pPr>
            <a:lvl6pPr indent="0" lvl="5"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6pPr>
            <a:lvl7pPr indent="0" lvl="6"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7pPr>
            <a:lvl8pPr indent="0" lvl="7"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8pPr>
            <a:lvl9pPr indent="0" lvl="8"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3"/>
          <p:cNvSpPr txBox="1"/>
          <p:nvPr>
            <p:ph idx="3" type="body"/>
          </p:nvPr>
        </p:nvSpPr>
        <p:spPr>
          <a:xfrm>
            <a:off x="457200" y="1014820"/>
            <a:ext cx="8229600" cy="5257801"/>
          </a:xfrm>
          <a:prstGeom prst="rect">
            <a:avLst/>
          </a:prstGeom>
          <a:noFill/>
          <a:ln>
            <a:noFill/>
          </a:ln>
        </p:spPr>
        <p:txBody>
          <a:bodyPr anchorCtr="0" anchor="t" bIns="0" lIns="0" spcFirstLastPara="1" rIns="0" wrap="square" tIns="0"/>
          <a:lstStyle>
            <a:lvl1pPr indent="-342900" lvl="0" marL="457200" algn="l">
              <a:lnSpc>
                <a:spcPct val="100000"/>
              </a:lnSpc>
              <a:spcBef>
                <a:spcPts val="200"/>
              </a:spcBef>
              <a:spcAft>
                <a:spcPts val="0"/>
              </a:spcAft>
              <a:buClr>
                <a:srgbClr val="101D3A"/>
              </a:buClr>
              <a:buSzPts val="1800"/>
              <a:buChar char="•"/>
              <a:defRPr/>
            </a:lvl1pPr>
            <a:lvl2pPr indent="-342900" lvl="1" marL="914400" algn="l">
              <a:lnSpc>
                <a:spcPct val="100000"/>
              </a:lnSpc>
              <a:spcBef>
                <a:spcPts val="200"/>
              </a:spcBef>
              <a:spcAft>
                <a:spcPts val="0"/>
              </a:spcAft>
              <a:buClr>
                <a:srgbClr val="101D3A"/>
              </a:buClr>
              <a:buSzPts val="1800"/>
              <a:buChar char="•"/>
              <a:defRPr/>
            </a:lvl2pPr>
            <a:lvl3pPr indent="-342900" lvl="2" marL="1371600" algn="l">
              <a:lnSpc>
                <a:spcPct val="100000"/>
              </a:lnSpc>
              <a:spcBef>
                <a:spcPts val="200"/>
              </a:spcBef>
              <a:spcAft>
                <a:spcPts val="0"/>
              </a:spcAft>
              <a:buClr>
                <a:srgbClr val="101D3A"/>
              </a:buClr>
              <a:buSzPts val="1800"/>
              <a:buChar char="•"/>
              <a:defRPr/>
            </a:lvl3pPr>
            <a:lvl4pPr indent="-342900" lvl="3" marL="1828800" algn="l">
              <a:lnSpc>
                <a:spcPct val="100000"/>
              </a:lnSpc>
              <a:spcBef>
                <a:spcPts val="200"/>
              </a:spcBef>
              <a:spcAft>
                <a:spcPts val="0"/>
              </a:spcAft>
              <a:buClr>
                <a:srgbClr val="101D3A"/>
              </a:buClr>
              <a:buSzPts val="1800"/>
              <a:buChar char="•"/>
              <a:defRPr/>
            </a:lvl4pPr>
            <a:lvl5pPr indent="-342900" lvl="4" marL="2286000" algn="l">
              <a:lnSpc>
                <a:spcPct val="100000"/>
              </a:lnSpc>
              <a:spcBef>
                <a:spcPts val="200"/>
              </a:spcBef>
              <a:spcAft>
                <a:spcPts val="0"/>
              </a:spcAft>
              <a:buClr>
                <a:srgbClr val="101D3A"/>
              </a:buClr>
              <a:buSzPts val="1800"/>
              <a:buChar char="•"/>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Content+PhotoLeft" showMasterSp="0">
  <p:cSld name="1_Title+Content+PhotoLeft">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1"/>
          <p:cNvSpPr/>
          <p:nvPr>
            <p:ph idx="2" type="pic"/>
          </p:nvPr>
        </p:nvSpPr>
        <p:spPr>
          <a:xfrm>
            <a:off x="317499" y="1352390"/>
            <a:ext cx="4760913" cy="5163672"/>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104" name="Google Shape;104;p21"/>
          <p:cNvSpPr txBox="1"/>
          <p:nvPr>
            <p:ph type="title"/>
          </p:nvPr>
        </p:nvSpPr>
        <p:spPr>
          <a:xfrm>
            <a:off x="-123569" y="250875"/>
            <a:ext cx="9005884" cy="811808"/>
          </a:xfrm>
          <a:prstGeom prst="rect">
            <a:avLst/>
          </a:prstGeom>
          <a:solidFill>
            <a:srgbClr val="FFFFFF"/>
          </a:solidFill>
          <a:ln>
            <a:noFill/>
          </a:ln>
        </p:spPr>
        <p:txBody>
          <a:bodyPr anchorCtr="0" anchor="ctr" bIns="0" lIns="0" spcFirstLastPara="1" rIns="0" wrap="square" tIns="0"/>
          <a:lstStyle>
            <a:lvl1pPr lvl="0" algn="l">
              <a:lnSpc>
                <a:spcPct val="86666"/>
              </a:lnSpc>
              <a:spcBef>
                <a:spcPts val="0"/>
              </a:spcBef>
              <a:spcAft>
                <a:spcPts val="0"/>
              </a:spcAft>
              <a:buClr>
                <a:srgbClr val="13294A"/>
              </a:buClr>
              <a:buSzPts val="3000"/>
              <a:buFont typeface="Calibri"/>
              <a:buNone/>
              <a:defRPr sz="3000" cap="none">
                <a:solidFill>
                  <a:srgbClr val="13294A"/>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05" name="Google Shape;105;p21"/>
          <p:cNvSpPr txBox="1"/>
          <p:nvPr>
            <p:ph idx="1" type="body"/>
          </p:nvPr>
        </p:nvSpPr>
        <p:spPr>
          <a:xfrm>
            <a:off x="5293893" y="1352390"/>
            <a:ext cx="3588422" cy="5163672"/>
          </a:xfrm>
          <a:prstGeom prst="rect">
            <a:avLst/>
          </a:prstGeom>
          <a:noFill/>
          <a:ln>
            <a:noFill/>
          </a:ln>
        </p:spPr>
        <p:txBody>
          <a:bodyPr anchorCtr="0" anchor="t" bIns="0" lIns="0" spcFirstLastPara="1" rIns="0" wrap="square" tIns="0"/>
          <a:lstStyle>
            <a:lvl1pPr indent="-228600" lvl="0" marL="4572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228600" lvl="1" marL="9144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indent="-228600" lvl="2" marL="13716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indent="-228600" lvl="3" marL="18288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indent="-228600" lvl="4" marL="22860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06" name="Google Shape;106;p21"/>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Content+PhotoLeft" showMasterSp="0">
  <p:cSld name="2_Title+Content+PhotoLeft">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2"/>
          <p:cNvSpPr/>
          <p:nvPr>
            <p:ph idx="2" type="pic"/>
          </p:nvPr>
        </p:nvSpPr>
        <p:spPr>
          <a:xfrm>
            <a:off x="317499" y="1352390"/>
            <a:ext cx="4760913" cy="5163672"/>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109" name="Google Shape;109;p22"/>
          <p:cNvSpPr txBox="1"/>
          <p:nvPr>
            <p:ph type="title"/>
          </p:nvPr>
        </p:nvSpPr>
        <p:spPr>
          <a:xfrm>
            <a:off x="-123569" y="250875"/>
            <a:ext cx="9005884" cy="811808"/>
          </a:xfrm>
          <a:prstGeom prst="rect">
            <a:avLst/>
          </a:prstGeom>
          <a:solidFill>
            <a:srgbClr val="FFFFFF"/>
          </a:solidFill>
          <a:ln>
            <a:noFill/>
          </a:ln>
        </p:spPr>
        <p:txBody>
          <a:bodyPr anchorCtr="0" anchor="ctr" bIns="0" lIns="0" spcFirstLastPara="1" rIns="0" wrap="square" tIns="0"/>
          <a:lstStyle>
            <a:lvl1pPr lvl="0" algn="l">
              <a:lnSpc>
                <a:spcPct val="86666"/>
              </a:lnSpc>
              <a:spcBef>
                <a:spcPts val="0"/>
              </a:spcBef>
              <a:spcAft>
                <a:spcPts val="0"/>
              </a:spcAft>
              <a:buClr>
                <a:srgbClr val="006C92"/>
              </a:buClr>
              <a:buSzPts val="3000"/>
              <a:buFont typeface="Calibri"/>
              <a:buNone/>
              <a:defRPr sz="3000" cap="none">
                <a:solidFill>
                  <a:srgbClr val="006C92"/>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10" name="Google Shape;110;p22"/>
          <p:cNvSpPr txBox="1"/>
          <p:nvPr>
            <p:ph idx="1" type="body"/>
          </p:nvPr>
        </p:nvSpPr>
        <p:spPr>
          <a:xfrm>
            <a:off x="5293893" y="1352390"/>
            <a:ext cx="3588422" cy="5163672"/>
          </a:xfrm>
          <a:prstGeom prst="rect">
            <a:avLst/>
          </a:prstGeom>
          <a:noFill/>
          <a:ln>
            <a:noFill/>
          </a:ln>
        </p:spPr>
        <p:txBody>
          <a:bodyPr anchorCtr="0" anchor="t" bIns="0" lIns="0" spcFirstLastPara="1" rIns="0" wrap="square" tIns="0"/>
          <a:lstStyle>
            <a:lvl1pPr indent="-355600" lvl="0" marL="4572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indent="-355600" lvl="1" marL="9144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indent="-355600" lvl="2" marL="13716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indent="-355600" lvl="3" marL="18288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indent="-355600" lvl="4" marL="22860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11" name="Google Shape;111;p22"/>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Content+PhotoLeft" showMasterSp="0">
  <p:cSld name="3_Title+Content+PhotoLeft">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3"/>
          <p:cNvSpPr/>
          <p:nvPr>
            <p:ph idx="2" type="pic"/>
          </p:nvPr>
        </p:nvSpPr>
        <p:spPr>
          <a:xfrm>
            <a:off x="4149206" y="1352390"/>
            <a:ext cx="4733107" cy="5163672"/>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114" name="Google Shape;114;p23"/>
          <p:cNvSpPr txBox="1"/>
          <p:nvPr>
            <p:ph type="title"/>
          </p:nvPr>
        </p:nvSpPr>
        <p:spPr>
          <a:xfrm>
            <a:off x="-123569" y="250875"/>
            <a:ext cx="9005884" cy="811808"/>
          </a:xfrm>
          <a:prstGeom prst="rect">
            <a:avLst/>
          </a:prstGeom>
          <a:solidFill>
            <a:srgbClr val="006C92"/>
          </a:solidFill>
          <a:ln>
            <a:noFill/>
          </a:ln>
        </p:spPr>
        <p:txBody>
          <a:bodyPr anchorCtr="0" anchor="ctr" bIns="0" lIns="0" spcFirstLastPara="1" rIns="0" wrap="square" tIns="0"/>
          <a:lstStyle>
            <a:lvl1pPr lvl="0" algn="l">
              <a:lnSpc>
                <a:spcPct val="86666"/>
              </a:lnSpc>
              <a:spcBef>
                <a:spcPts val="0"/>
              </a:spcBef>
              <a:spcAft>
                <a:spcPts val="0"/>
              </a:spcAft>
              <a:buClr>
                <a:srgbClr val="FFFFFF"/>
              </a:buClr>
              <a:buSzPts val="3000"/>
              <a:buFont typeface="Calibri"/>
              <a:buNone/>
              <a:defRPr sz="3000" cap="none">
                <a:solidFill>
                  <a:srgbClr val="FFFFFF"/>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15" name="Google Shape;115;p23"/>
          <p:cNvSpPr txBox="1"/>
          <p:nvPr>
            <p:ph idx="1" type="body"/>
          </p:nvPr>
        </p:nvSpPr>
        <p:spPr>
          <a:xfrm>
            <a:off x="346509" y="1352390"/>
            <a:ext cx="3588421" cy="5163672"/>
          </a:xfrm>
          <a:prstGeom prst="rect">
            <a:avLst/>
          </a:prstGeom>
          <a:noFill/>
          <a:ln>
            <a:noFill/>
          </a:ln>
        </p:spPr>
        <p:txBody>
          <a:bodyPr anchorCtr="0" anchor="t" bIns="0" lIns="0" spcFirstLastPara="1" rIns="0" wrap="square" tIns="0"/>
          <a:lstStyle>
            <a:lvl1pPr indent="-228600" lvl="0" marL="4572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indent="-228600" lvl="1" marL="9144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indent="-228600" lvl="2" marL="13716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indent="-228600" lvl="3" marL="18288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indent="-228600" lvl="4" marL="22860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16" name="Google Shape;116;p23"/>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Content+PhotoLeft" showMasterSp="0">
  <p:cSld name="4_Title+Content+PhotoLeft">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24"/>
          <p:cNvSpPr/>
          <p:nvPr>
            <p:ph idx="2" type="pic"/>
          </p:nvPr>
        </p:nvSpPr>
        <p:spPr>
          <a:xfrm>
            <a:off x="4149206" y="1367757"/>
            <a:ext cx="4700589" cy="5151765"/>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119" name="Google Shape;119;p24"/>
          <p:cNvSpPr txBox="1"/>
          <p:nvPr>
            <p:ph type="title"/>
          </p:nvPr>
        </p:nvSpPr>
        <p:spPr>
          <a:xfrm>
            <a:off x="-123569" y="250875"/>
            <a:ext cx="9005884" cy="811808"/>
          </a:xfrm>
          <a:prstGeom prst="rect">
            <a:avLst/>
          </a:prstGeom>
          <a:solidFill>
            <a:srgbClr val="FFFFFF"/>
          </a:solidFill>
          <a:ln>
            <a:noFill/>
          </a:ln>
        </p:spPr>
        <p:txBody>
          <a:bodyPr anchorCtr="0" anchor="ctr" bIns="0" lIns="0" spcFirstLastPara="1" rIns="0" wrap="square" tIns="0"/>
          <a:lstStyle>
            <a:lvl1pPr lvl="0" algn="l">
              <a:lnSpc>
                <a:spcPct val="86666"/>
              </a:lnSpc>
              <a:spcBef>
                <a:spcPts val="0"/>
              </a:spcBef>
              <a:spcAft>
                <a:spcPts val="0"/>
              </a:spcAft>
              <a:buClr>
                <a:srgbClr val="13294A"/>
              </a:buClr>
              <a:buSzPts val="3000"/>
              <a:buFont typeface="Calibri"/>
              <a:buNone/>
              <a:defRPr sz="3000" cap="none">
                <a:solidFill>
                  <a:srgbClr val="13294A"/>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20" name="Google Shape;120;p24"/>
          <p:cNvSpPr txBox="1"/>
          <p:nvPr>
            <p:ph idx="1" type="body"/>
          </p:nvPr>
        </p:nvSpPr>
        <p:spPr>
          <a:xfrm>
            <a:off x="346509" y="1367757"/>
            <a:ext cx="3588421" cy="5148303"/>
          </a:xfrm>
          <a:prstGeom prst="rect">
            <a:avLst/>
          </a:prstGeom>
          <a:noFill/>
          <a:ln>
            <a:noFill/>
          </a:ln>
        </p:spPr>
        <p:txBody>
          <a:bodyPr anchorCtr="0" anchor="t" bIns="0" lIns="0" spcFirstLastPara="1" rIns="0" wrap="square" tIns="0"/>
          <a:lstStyle>
            <a:lvl1pPr indent="-228600" lvl="0" marL="4572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228600" lvl="1" marL="9144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indent="-228600" lvl="2" marL="13716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indent="-228600" lvl="3" marL="18288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indent="-228600" lvl="4" marL="22860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21" name="Google Shape;121;p24"/>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Content+PhotoLeft" showMasterSp="0">
  <p:cSld name="5_Title+Content+PhotoLeft">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5"/>
          <p:cNvSpPr/>
          <p:nvPr>
            <p:ph idx="2" type="pic"/>
          </p:nvPr>
        </p:nvSpPr>
        <p:spPr>
          <a:xfrm>
            <a:off x="4149206" y="1367757"/>
            <a:ext cx="4700589" cy="5151765"/>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124" name="Google Shape;124;p25"/>
          <p:cNvSpPr txBox="1"/>
          <p:nvPr>
            <p:ph type="title"/>
          </p:nvPr>
        </p:nvSpPr>
        <p:spPr>
          <a:xfrm>
            <a:off x="-123569" y="250875"/>
            <a:ext cx="9005884" cy="811808"/>
          </a:xfrm>
          <a:prstGeom prst="rect">
            <a:avLst/>
          </a:prstGeom>
          <a:solidFill>
            <a:srgbClr val="FFFFFF"/>
          </a:solidFill>
          <a:ln>
            <a:noFill/>
          </a:ln>
        </p:spPr>
        <p:txBody>
          <a:bodyPr anchorCtr="0" anchor="ctr" bIns="0" lIns="0" spcFirstLastPara="1" rIns="0" wrap="square" tIns="0"/>
          <a:lstStyle>
            <a:lvl1pPr lvl="0" algn="l">
              <a:lnSpc>
                <a:spcPct val="86666"/>
              </a:lnSpc>
              <a:spcBef>
                <a:spcPts val="0"/>
              </a:spcBef>
              <a:spcAft>
                <a:spcPts val="0"/>
              </a:spcAft>
              <a:buClr>
                <a:srgbClr val="006C92"/>
              </a:buClr>
              <a:buSzPts val="3000"/>
              <a:buFont typeface="Calibri"/>
              <a:buNone/>
              <a:defRPr sz="3000" cap="none">
                <a:solidFill>
                  <a:srgbClr val="006C92"/>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25" name="Google Shape;125;p25"/>
          <p:cNvSpPr txBox="1"/>
          <p:nvPr>
            <p:ph idx="1" type="body"/>
          </p:nvPr>
        </p:nvSpPr>
        <p:spPr>
          <a:xfrm>
            <a:off x="346509" y="1367757"/>
            <a:ext cx="3588421" cy="5148303"/>
          </a:xfrm>
          <a:prstGeom prst="rect">
            <a:avLst/>
          </a:prstGeom>
          <a:noFill/>
          <a:ln>
            <a:noFill/>
          </a:ln>
        </p:spPr>
        <p:txBody>
          <a:bodyPr anchorCtr="0" anchor="t" bIns="0" lIns="0" spcFirstLastPara="1" rIns="0" wrap="square" tIns="0"/>
          <a:lstStyle>
            <a:lvl1pPr indent="-355600" lvl="0" marL="4572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indent="-355600" lvl="1" marL="9144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indent="-355600" lvl="2" marL="13716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indent="-355600" lvl="3" marL="18288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indent="-355600" lvl="4" marL="22860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26" name="Google Shape;126;p25"/>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showMasterSp="0">
  <p:cSld name="6_Custom Layout">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6"/>
          <p:cNvSpPr/>
          <p:nvPr>
            <p:ph idx="2" type="pic"/>
          </p:nvPr>
        </p:nvSpPr>
        <p:spPr>
          <a:xfrm>
            <a:off x="274320" y="1313970"/>
            <a:ext cx="8607994" cy="3534655"/>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129" name="Google Shape;129;p26"/>
          <p:cNvSpPr txBox="1"/>
          <p:nvPr>
            <p:ph type="title"/>
          </p:nvPr>
        </p:nvSpPr>
        <p:spPr>
          <a:xfrm>
            <a:off x="-123569" y="250875"/>
            <a:ext cx="9005884" cy="811808"/>
          </a:xfrm>
          <a:prstGeom prst="rect">
            <a:avLst/>
          </a:prstGeom>
          <a:solidFill>
            <a:srgbClr val="006C92"/>
          </a:solidFill>
          <a:ln>
            <a:noFill/>
          </a:ln>
        </p:spPr>
        <p:txBody>
          <a:bodyPr anchorCtr="0" anchor="ctr" bIns="0" lIns="0" spcFirstLastPara="1" rIns="0" wrap="square" tIns="0"/>
          <a:lstStyle>
            <a:lvl1pPr lvl="0" algn="l">
              <a:lnSpc>
                <a:spcPct val="86666"/>
              </a:lnSpc>
              <a:spcBef>
                <a:spcPts val="0"/>
              </a:spcBef>
              <a:spcAft>
                <a:spcPts val="0"/>
              </a:spcAft>
              <a:buClr>
                <a:srgbClr val="FFFFFF"/>
              </a:buClr>
              <a:buSzPts val="3000"/>
              <a:buFont typeface="Calibri"/>
              <a:buNone/>
              <a:defRPr sz="3000" cap="none">
                <a:solidFill>
                  <a:srgbClr val="FFFFFF"/>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30" name="Google Shape;130;p26"/>
          <p:cNvSpPr txBox="1"/>
          <p:nvPr>
            <p:ph idx="1" type="body"/>
          </p:nvPr>
        </p:nvSpPr>
        <p:spPr>
          <a:xfrm>
            <a:off x="274320" y="5099913"/>
            <a:ext cx="8607994" cy="1416149"/>
          </a:xfrm>
          <a:prstGeom prst="rect">
            <a:avLst/>
          </a:prstGeom>
          <a:noFill/>
          <a:ln>
            <a:noFill/>
          </a:ln>
        </p:spPr>
        <p:txBody>
          <a:bodyPr anchorCtr="0" anchor="t" bIns="0" lIns="0" spcFirstLastPara="1" rIns="0" wrap="square" tIns="0"/>
          <a:lstStyle>
            <a:lvl1pPr indent="-228600" lvl="0" marL="4572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indent="-228600" lvl="1" marL="9144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indent="-228600" lvl="2" marL="13716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indent="-228600" lvl="3" marL="18288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indent="-228600" lvl="4" marL="2286000" algn="l">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31" name="Google Shape;131;p26"/>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showMasterSp="0">
  <p:cSld name="7_Custom Layout">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7"/>
          <p:cNvSpPr/>
          <p:nvPr>
            <p:ph idx="2" type="pic"/>
          </p:nvPr>
        </p:nvSpPr>
        <p:spPr>
          <a:xfrm>
            <a:off x="274320" y="1313970"/>
            <a:ext cx="8607994" cy="3534655"/>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134" name="Google Shape;134;p27"/>
          <p:cNvSpPr txBox="1"/>
          <p:nvPr>
            <p:ph type="title"/>
          </p:nvPr>
        </p:nvSpPr>
        <p:spPr>
          <a:xfrm>
            <a:off x="-123569" y="250875"/>
            <a:ext cx="9005884" cy="811808"/>
          </a:xfrm>
          <a:prstGeom prst="rect">
            <a:avLst/>
          </a:prstGeom>
          <a:solidFill>
            <a:srgbClr val="FFFFFF"/>
          </a:solidFill>
          <a:ln>
            <a:noFill/>
          </a:ln>
        </p:spPr>
        <p:txBody>
          <a:bodyPr anchorCtr="0" anchor="ctr" bIns="0" lIns="0" spcFirstLastPara="1" rIns="0" wrap="square" tIns="0"/>
          <a:lstStyle>
            <a:lvl1pPr lvl="0" algn="l">
              <a:lnSpc>
                <a:spcPct val="86666"/>
              </a:lnSpc>
              <a:spcBef>
                <a:spcPts val="0"/>
              </a:spcBef>
              <a:spcAft>
                <a:spcPts val="0"/>
              </a:spcAft>
              <a:buClr>
                <a:srgbClr val="13294A"/>
              </a:buClr>
              <a:buSzPts val="3000"/>
              <a:buFont typeface="Calibri"/>
              <a:buNone/>
              <a:defRPr sz="3000" cap="none">
                <a:solidFill>
                  <a:srgbClr val="13294A"/>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35" name="Google Shape;135;p27"/>
          <p:cNvSpPr txBox="1"/>
          <p:nvPr>
            <p:ph idx="1" type="body"/>
          </p:nvPr>
        </p:nvSpPr>
        <p:spPr>
          <a:xfrm>
            <a:off x="274320" y="5099913"/>
            <a:ext cx="8607994" cy="1416149"/>
          </a:xfrm>
          <a:prstGeom prst="rect">
            <a:avLst/>
          </a:prstGeom>
          <a:noFill/>
          <a:ln>
            <a:noFill/>
          </a:ln>
        </p:spPr>
        <p:txBody>
          <a:bodyPr anchorCtr="0" anchor="t" bIns="0" lIns="0" spcFirstLastPara="1" rIns="0" wrap="square" tIns="0"/>
          <a:lstStyle>
            <a:lvl1pPr indent="-228600" lvl="0" marL="4572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228600" lvl="1" marL="9144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indent="-228600" lvl="2" marL="13716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indent="-228600" lvl="3" marL="18288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indent="-228600" lvl="4" marL="2286000" algn="l">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36" name="Google Shape;136;p27"/>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showMasterSp="0">
  <p:cSld name="5_Custom Layout">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28"/>
          <p:cNvSpPr/>
          <p:nvPr>
            <p:ph idx="2" type="pic"/>
          </p:nvPr>
        </p:nvSpPr>
        <p:spPr>
          <a:xfrm>
            <a:off x="274320" y="1313970"/>
            <a:ext cx="8607994" cy="3534655"/>
          </a:xfrm>
          <a:prstGeom prst="rect">
            <a:avLst/>
          </a:prstGeom>
          <a:noFill/>
          <a:ln>
            <a:noFill/>
          </a:ln>
        </p:spPr>
        <p:txBody>
          <a:bodyPr anchorCtr="0" anchor="t" bIns="45700" lIns="91425" spcFirstLastPara="1" rIns="91425" wrap="square" tIns="45700"/>
          <a:lstStyle>
            <a:lvl1pPr lvl="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lvl="1"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lvl="2"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lvl="3"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lvl="4"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lvl="5"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lvl="6"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lvl="7"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lvl="8"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
        <p:nvSpPr>
          <p:cNvPr id="139" name="Google Shape;139;p28"/>
          <p:cNvSpPr txBox="1"/>
          <p:nvPr>
            <p:ph type="title"/>
          </p:nvPr>
        </p:nvSpPr>
        <p:spPr>
          <a:xfrm>
            <a:off x="-123569" y="250875"/>
            <a:ext cx="9005884" cy="811808"/>
          </a:xfrm>
          <a:prstGeom prst="rect">
            <a:avLst/>
          </a:prstGeom>
          <a:solidFill>
            <a:srgbClr val="FFFFFF"/>
          </a:solidFill>
          <a:ln>
            <a:noFill/>
          </a:ln>
        </p:spPr>
        <p:txBody>
          <a:bodyPr anchorCtr="0" anchor="ctr" bIns="0" lIns="0" spcFirstLastPara="1" rIns="0" wrap="square" tIns="0"/>
          <a:lstStyle>
            <a:lvl1pPr lvl="0" algn="l">
              <a:lnSpc>
                <a:spcPct val="86666"/>
              </a:lnSpc>
              <a:spcBef>
                <a:spcPts val="0"/>
              </a:spcBef>
              <a:spcAft>
                <a:spcPts val="0"/>
              </a:spcAft>
              <a:buClr>
                <a:srgbClr val="006C92"/>
              </a:buClr>
              <a:buSzPts val="3000"/>
              <a:buFont typeface="Calibri"/>
              <a:buNone/>
              <a:defRPr sz="3000" cap="none">
                <a:solidFill>
                  <a:srgbClr val="006C92"/>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40" name="Google Shape;140;p28"/>
          <p:cNvSpPr txBox="1"/>
          <p:nvPr>
            <p:ph idx="1" type="body"/>
          </p:nvPr>
        </p:nvSpPr>
        <p:spPr>
          <a:xfrm>
            <a:off x="274320" y="5099913"/>
            <a:ext cx="8607994" cy="1416149"/>
          </a:xfrm>
          <a:prstGeom prst="rect">
            <a:avLst/>
          </a:prstGeom>
          <a:noFill/>
          <a:ln>
            <a:noFill/>
          </a:ln>
        </p:spPr>
        <p:txBody>
          <a:bodyPr anchorCtr="0" anchor="t" bIns="0" lIns="0" spcFirstLastPara="1" rIns="0" wrap="square" tIns="0"/>
          <a:lstStyle>
            <a:lvl1pPr indent="-355600" lvl="0" marL="4572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indent="-355600" lvl="1" marL="9144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indent="-355600" lvl="2" marL="13716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indent="-355600" lvl="3" marL="18288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indent="-355600" lvl="4" marL="2286000" algn="l">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41" name="Google Shape;141;p28"/>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Contact-White" showMasterSp="0">
  <p:cSld name="Closing-Contact-White">
    <p:spTree>
      <p:nvGrpSpPr>
        <p:cNvPr id="142" name="Shape 142"/>
        <p:cNvGrpSpPr/>
        <p:nvPr/>
      </p:nvGrpSpPr>
      <p:grpSpPr>
        <a:xfrm>
          <a:off x="0" y="0"/>
          <a:ext cx="0" cy="0"/>
          <a:chOff x="0" y="0"/>
          <a:chExt cx="0" cy="0"/>
        </a:xfrm>
      </p:grpSpPr>
      <p:sp>
        <p:nvSpPr>
          <p:cNvPr id="143" name="Google Shape;143;p29"/>
          <p:cNvSpPr txBox="1"/>
          <p:nvPr>
            <p:ph idx="1" type="body"/>
          </p:nvPr>
        </p:nvSpPr>
        <p:spPr>
          <a:xfrm>
            <a:off x="324249" y="1076729"/>
            <a:ext cx="8520073" cy="5447017"/>
          </a:xfrm>
          <a:prstGeom prst="rect">
            <a:avLst/>
          </a:prstGeom>
          <a:noFill/>
          <a:ln>
            <a:noFill/>
          </a:ln>
        </p:spPr>
        <p:txBody>
          <a:bodyPr anchorCtr="0" anchor="t" bIns="0" lIns="0" spcFirstLastPara="1" rIns="0" wrap="square" tIns="0"/>
          <a:lstStyle>
            <a:lvl1pPr indent="-228600" lvl="0" marL="457200" algn="l">
              <a:lnSpc>
                <a:spcPct val="100000"/>
              </a:lnSpc>
              <a:spcBef>
                <a:spcPts val="6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indent="-355600" lvl="1" marL="914400" algn="l">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2pPr>
            <a:lvl3pPr indent="-355600" lvl="2" marL="1371600" algn="l">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3pPr>
            <a:lvl4pPr indent="-355600" lvl="3" marL="1828800" algn="l">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4pPr>
            <a:lvl5pPr indent="-355600" lvl="4" marL="2286000" algn="l">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44" name="Google Shape;144;p29"/>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showMasterSp="0">
  <p:cSld name="1_Custom Layout">
    <p:bg>
      <p:bgPr>
        <a:solidFill>
          <a:srgbClr val="182B49"/>
        </a:solidFill>
      </p:bgPr>
    </p:bg>
    <p:spTree>
      <p:nvGrpSpPr>
        <p:cNvPr id="145" name="Shape 145"/>
        <p:cNvGrpSpPr/>
        <p:nvPr/>
      </p:nvGrpSpPr>
      <p:grpSpPr>
        <a:xfrm>
          <a:off x="0" y="0"/>
          <a:ext cx="0" cy="0"/>
          <a:chOff x="0" y="0"/>
          <a:chExt cx="0" cy="0"/>
        </a:xfrm>
      </p:grpSpPr>
      <p:pic>
        <p:nvPicPr>
          <p:cNvPr descr="image7.png" id="146" name="Google Shape;146;p30"/>
          <p:cNvPicPr preferRelativeResize="0"/>
          <p:nvPr/>
        </p:nvPicPr>
        <p:blipFill rotWithShape="1">
          <a:blip r:embed="rId2">
            <a:alphaModFix/>
          </a:blip>
          <a:srcRect b="0" l="0" r="0" t="0"/>
          <a:stretch/>
        </p:blipFill>
        <p:spPr>
          <a:xfrm>
            <a:off x="288698" y="372709"/>
            <a:ext cx="1530859" cy="291592"/>
          </a:xfrm>
          <a:prstGeom prst="rect">
            <a:avLst/>
          </a:prstGeom>
          <a:noFill/>
          <a:ln>
            <a:noFill/>
          </a:ln>
        </p:spPr>
      </p:pic>
      <p:sp>
        <p:nvSpPr>
          <p:cNvPr id="147" name="Google Shape;147;p30"/>
          <p:cNvSpPr txBox="1"/>
          <p:nvPr>
            <p:ph idx="1" type="body"/>
          </p:nvPr>
        </p:nvSpPr>
        <p:spPr>
          <a:xfrm>
            <a:off x="324249" y="1076729"/>
            <a:ext cx="8520073" cy="5447017"/>
          </a:xfrm>
          <a:prstGeom prst="rect">
            <a:avLst/>
          </a:prstGeom>
          <a:noFill/>
          <a:ln>
            <a:noFill/>
          </a:ln>
        </p:spPr>
        <p:txBody>
          <a:bodyPr anchorCtr="0" anchor="t" bIns="0" lIns="0" spcFirstLastPara="1" rIns="0" wrap="square" tIns="0"/>
          <a:lstStyle>
            <a:lvl1pPr indent="-228600" lvl="0" marL="457200" algn="l">
              <a:lnSpc>
                <a:spcPct val="100000"/>
              </a:lnSpc>
              <a:spcBef>
                <a:spcPts val="6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355600" lvl="1" marL="914400" algn="l">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2pPr>
            <a:lvl3pPr indent="-355600" lvl="2" marL="1371600" algn="l">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3pPr>
            <a:lvl4pPr indent="-355600" lvl="3" marL="1828800" algn="l">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4pPr>
            <a:lvl5pPr indent="-355600" lvl="4" marL="2286000" algn="l">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48" name="Google Shape;148;p30"/>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NoBanner" showMasterSp="0">
  <p:cSld name="Content-NoBanner">
    <p:spTree>
      <p:nvGrpSpPr>
        <p:cNvPr id="21" name="Shape 21"/>
        <p:cNvGrpSpPr/>
        <p:nvPr/>
      </p:nvGrpSpPr>
      <p:grpSpPr>
        <a:xfrm>
          <a:off x="0" y="0"/>
          <a:ext cx="0" cy="0"/>
          <a:chOff x="0" y="0"/>
          <a:chExt cx="0" cy="0"/>
        </a:xfrm>
      </p:grpSpPr>
      <p:sp>
        <p:nvSpPr>
          <p:cNvPr id="22" name="Google Shape;22;p4"/>
          <p:cNvSpPr txBox="1"/>
          <p:nvPr>
            <p:ph type="title"/>
          </p:nvPr>
        </p:nvSpPr>
        <p:spPr>
          <a:xfrm>
            <a:off x="457200" y="92074"/>
            <a:ext cx="8229600" cy="797095"/>
          </a:xfrm>
          <a:prstGeom prst="rect">
            <a:avLst/>
          </a:prstGeom>
          <a:noFill/>
          <a:ln>
            <a:noFill/>
          </a:ln>
        </p:spPr>
        <p:txBody>
          <a:bodyPr anchorCtr="0" anchor="ctr" bIns="0" lIns="0" spcFirstLastPara="1" rIns="0" wrap="square" tIns="0"/>
          <a:lstStyle>
            <a:lvl1pPr lvl="0" algn="ctr">
              <a:lnSpc>
                <a:spcPct val="100000"/>
              </a:lnSpc>
              <a:spcBef>
                <a:spcPts val="0"/>
              </a:spcBef>
              <a:spcAft>
                <a:spcPts val="0"/>
              </a:spcAft>
              <a:buClr>
                <a:srgbClr val="101D3A"/>
              </a:buClr>
              <a:buSzPts val="3000"/>
              <a:buFont typeface="Helvetica Neue"/>
              <a:buNone/>
              <a:defRPr sz="3000"/>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23" name="Google Shape;23;p4"/>
          <p:cNvSpPr txBox="1"/>
          <p:nvPr>
            <p:ph idx="1" type="body"/>
          </p:nvPr>
        </p:nvSpPr>
        <p:spPr>
          <a:xfrm>
            <a:off x="457200" y="1014820"/>
            <a:ext cx="8229600" cy="5257801"/>
          </a:xfrm>
          <a:prstGeom prst="rect">
            <a:avLst/>
          </a:prstGeom>
          <a:noFill/>
          <a:ln>
            <a:noFill/>
          </a:ln>
        </p:spPr>
        <p:txBody>
          <a:bodyPr anchorCtr="0" anchor="t" bIns="0" lIns="0" spcFirstLastPara="1" rIns="0" wrap="square" tIns="0"/>
          <a:lstStyle>
            <a:lvl1pPr indent="-342900" lvl="0" marL="457200" algn="l">
              <a:lnSpc>
                <a:spcPct val="100000"/>
              </a:lnSpc>
              <a:spcBef>
                <a:spcPts val="200"/>
              </a:spcBef>
              <a:spcAft>
                <a:spcPts val="0"/>
              </a:spcAft>
              <a:buClr>
                <a:srgbClr val="101D3A"/>
              </a:buClr>
              <a:buSzPts val="1800"/>
              <a:buChar char="•"/>
              <a:defRPr/>
            </a:lvl1pPr>
            <a:lvl2pPr indent="-342900" lvl="1" marL="914400" algn="l">
              <a:lnSpc>
                <a:spcPct val="100000"/>
              </a:lnSpc>
              <a:spcBef>
                <a:spcPts val="200"/>
              </a:spcBef>
              <a:spcAft>
                <a:spcPts val="0"/>
              </a:spcAft>
              <a:buClr>
                <a:srgbClr val="101D3A"/>
              </a:buClr>
              <a:buSzPts val="1800"/>
              <a:buChar char="•"/>
              <a:defRPr/>
            </a:lvl2pPr>
            <a:lvl3pPr indent="-342900" lvl="2" marL="1371600" algn="l">
              <a:lnSpc>
                <a:spcPct val="100000"/>
              </a:lnSpc>
              <a:spcBef>
                <a:spcPts val="200"/>
              </a:spcBef>
              <a:spcAft>
                <a:spcPts val="0"/>
              </a:spcAft>
              <a:buClr>
                <a:srgbClr val="101D3A"/>
              </a:buClr>
              <a:buSzPts val="1800"/>
              <a:buChar char="•"/>
              <a:defRPr/>
            </a:lvl3pPr>
            <a:lvl4pPr indent="-342900" lvl="3" marL="1828800" algn="l">
              <a:lnSpc>
                <a:spcPct val="100000"/>
              </a:lnSpc>
              <a:spcBef>
                <a:spcPts val="200"/>
              </a:spcBef>
              <a:spcAft>
                <a:spcPts val="0"/>
              </a:spcAft>
              <a:buClr>
                <a:srgbClr val="101D3A"/>
              </a:buClr>
              <a:buSzPts val="1800"/>
              <a:buChar char="•"/>
              <a:defRPr/>
            </a:lvl4pPr>
            <a:lvl5pPr indent="-342900" lvl="4" marL="2286000" algn="l">
              <a:lnSpc>
                <a:spcPct val="100000"/>
              </a:lnSpc>
              <a:spcBef>
                <a:spcPts val="200"/>
              </a:spcBef>
              <a:spcAft>
                <a:spcPts val="0"/>
              </a:spcAft>
              <a:buClr>
                <a:srgbClr val="101D3A"/>
              </a:buClr>
              <a:buSzPts val="1800"/>
              <a:buChar char="•"/>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24" name="Google Shape;24;p4"/>
          <p:cNvSpPr txBox="1"/>
          <p:nvPr>
            <p:ph idx="12" type="sldNum"/>
          </p:nvPr>
        </p:nvSpPr>
        <p:spPr>
          <a:xfrm>
            <a:off x="4309913" y="6437629"/>
            <a:ext cx="722760" cy="3708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1pPr>
            <a:lvl2pPr indent="0" lvl="1"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2pPr>
            <a:lvl3pPr indent="0" lvl="2"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3pPr>
            <a:lvl4pPr indent="0" lvl="3"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4pPr>
            <a:lvl5pPr indent="0" lvl="4"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5pPr>
            <a:lvl6pPr indent="0" lvl="5"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6pPr>
            <a:lvl7pPr indent="0" lvl="6"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7pPr>
            <a:lvl8pPr indent="0" lvl="7"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8pPr>
            <a:lvl9pPr indent="0" lvl="8"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showMasterSp="0">
  <p:cSld name="3_Custom Layout">
    <p:bg>
      <p:bgPr>
        <a:solidFill>
          <a:srgbClr val="006A96"/>
        </a:solidFill>
      </p:bgPr>
    </p:bg>
    <p:spTree>
      <p:nvGrpSpPr>
        <p:cNvPr id="149" name="Shape 149"/>
        <p:cNvGrpSpPr/>
        <p:nvPr/>
      </p:nvGrpSpPr>
      <p:grpSpPr>
        <a:xfrm>
          <a:off x="0" y="0"/>
          <a:ext cx="0" cy="0"/>
          <a:chOff x="0" y="0"/>
          <a:chExt cx="0" cy="0"/>
        </a:xfrm>
      </p:grpSpPr>
      <p:pic>
        <p:nvPicPr>
          <p:cNvPr descr="image7.png" id="150" name="Google Shape;150;p31"/>
          <p:cNvPicPr preferRelativeResize="0"/>
          <p:nvPr/>
        </p:nvPicPr>
        <p:blipFill rotWithShape="1">
          <a:blip r:embed="rId2">
            <a:alphaModFix/>
          </a:blip>
          <a:srcRect b="0" l="0" r="0" t="0"/>
          <a:stretch/>
        </p:blipFill>
        <p:spPr>
          <a:xfrm>
            <a:off x="288698" y="372709"/>
            <a:ext cx="1530859" cy="291592"/>
          </a:xfrm>
          <a:prstGeom prst="rect">
            <a:avLst/>
          </a:prstGeom>
          <a:noFill/>
          <a:ln>
            <a:noFill/>
          </a:ln>
        </p:spPr>
      </p:pic>
      <p:sp>
        <p:nvSpPr>
          <p:cNvPr id="151" name="Google Shape;151;p31"/>
          <p:cNvSpPr txBox="1"/>
          <p:nvPr>
            <p:ph idx="1" type="body"/>
          </p:nvPr>
        </p:nvSpPr>
        <p:spPr>
          <a:xfrm>
            <a:off x="324249" y="1076729"/>
            <a:ext cx="8520073" cy="5447017"/>
          </a:xfrm>
          <a:prstGeom prst="rect">
            <a:avLst/>
          </a:prstGeom>
          <a:noFill/>
          <a:ln>
            <a:noFill/>
          </a:ln>
        </p:spPr>
        <p:txBody>
          <a:bodyPr anchorCtr="0" anchor="t" bIns="0" lIns="0" spcFirstLastPara="1" rIns="0" wrap="square" tIns="0"/>
          <a:lstStyle>
            <a:lvl1pPr indent="-228600" lvl="0" marL="457200" algn="l">
              <a:lnSpc>
                <a:spcPct val="100000"/>
              </a:lnSpc>
              <a:spcBef>
                <a:spcPts val="6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355600" lvl="1" marL="914400" algn="l">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2pPr>
            <a:lvl3pPr indent="-355600" lvl="2" marL="1371600" algn="l">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3pPr>
            <a:lvl4pPr indent="-355600" lvl="3" marL="1828800" algn="l">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4pPr>
            <a:lvl5pPr indent="-355600" lvl="4" marL="2286000" algn="l">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52" name="Google Shape;152;p31"/>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showMasterSp="0">
  <p:cSld name="Custom Layout">
    <p:spTree>
      <p:nvGrpSpPr>
        <p:cNvPr id="153" name="Shape 153"/>
        <p:cNvGrpSpPr/>
        <p:nvPr/>
      </p:nvGrpSpPr>
      <p:grpSpPr>
        <a:xfrm>
          <a:off x="0" y="0"/>
          <a:ext cx="0" cy="0"/>
          <a:chOff x="0" y="0"/>
          <a:chExt cx="0" cy="0"/>
        </a:xfrm>
      </p:grpSpPr>
      <p:pic>
        <p:nvPicPr>
          <p:cNvPr descr="image2.png" id="154" name="Google Shape;154;p32"/>
          <p:cNvPicPr preferRelativeResize="0"/>
          <p:nvPr/>
        </p:nvPicPr>
        <p:blipFill rotWithShape="1">
          <a:blip r:embed="rId2">
            <a:alphaModFix/>
          </a:blip>
          <a:srcRect b="0" l="0" r="0" t="0"/>
          <a:stretch/>
        </p:blipFill>
        <p:spPr>
          <a:xfrm>
            <a:off x="2880360" y="3096995"/>
            <a:ext cx="3383280" cy="664012"/>
          </a:xfrm>
          <a:prstGeom prst="rect">
            <a:avLst/>
          </a:prstGeom>
          <a:noFill/>
          <a:ln>
            <a:noFill/>
          </a:ln>
        </p:spPr>
      </p:pic>
      <p:sp>
        <p:nvSpPr>
          <p:cNvPr id="155" name="Google Shape;155;p32"/>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showMasterSp="0">
  <p:cSld name="4_Custom Layout">
    <p:bg>
      <p:bgPr>
        <a:solidFill>
          <a:srgbClr val="182B49"/>
        </a:solidFill>
      </p:bgPr>
    </p:bg>
    <p:spTree>
      <p:nvGrpSpPr>
        <p:cNvPr id="156" name="Shape 156"/>
        <p:cNvGrpSpPr/>
        <p:nvPr/>
      </p:nvGrpSpPr>
      <p:grpSpPr>
        <a:xfrm>
          <a:off x="0" y="0"/>
          <a:ext cx="0" cy="0"/>
          <a:chOff x="0" y="0"/>
          <a:chExt cx="0" cy="0"/>
        </a:xfrm>
      </p:grpSpPr>
      <p:pic>
        <p:nvPicPr>
          <p:cNvPr descr="image4.png" id="157" name="Google Shape;157;p33"/>
          <p:cNvPicPr preferRelativeResize="0"/>
          <p:nvPr/>
        </p:nvPicPr>
        <p:blipFill rotWithShape="1">
          <a:blip r:embed="rId2">
            <a:alphaModFix/>
          </a:blip>
          <a:srcRect b="0" l="0" r="0" t="0"/>
          <a:stretch/>
        </p:blipFill>
        <p:spPr>
          <a:xfrm>
            <a:off x="2871434" y="3095244"/>
            <a:ext cx="3401134" cy="667513"/>
          </a:xfrm>
          <a:prstGeom prst="rect">
            <a:avLst/>
          </a:prstGeom>
          <a:noFill/>
          <a:ln>
            <a:noFill/>
          </a:ln>
        </p:spPr>
      </p:pic>
      <p:sp>
        <p:nvSpPr>
          <p:cNvPr id="158" name="Google Shape;158;p33"/>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showMasterSp="0">
  <p:cSld name="2_Custom Layout">
    <p:bg>
      <p:bgPr>
        <a:solidFill>
          <a:srgbClr val="006A96"/>
        </a:solidFill>
      </p:bgPr>
    </p:bg>
    <p:spTree>
      <p:nvGrpSpPr>
        <p:cNvPr id="159" name="Shape 159"/>
        <p:cNvGrpSpPr/>
        <p:nvPr/>
      </p:nvGrpSpPr>
      <p:grpSpPr>
        <a:xfrm>
          <a:off x="0" y="0"/>
          <a:ext cx="0" cy="0"/>
          <a:chOff x="0" y="0"/>
          <a:chExt cx="0" cy="0"/>
        </a:xfrm>
      </p:grpSpPr>
      <p:pic>
        <p:nvPicPr>
          <p:cNvPr descr="image4.png" id="160" name="Google Shape;160;p34"/>
          <p:cNvPicPr preferRelativeResize="0"/>
          <p:nvPr/>
        </p:nvPicPr>
        <p:blipFill rotWithShape="1">
          <a:blip r:embed="rId2">
            <a:alphaModFix/>
          </a:blip>
          <a:srcRect b="0" l="0" r="0" t="0"/>
          <a:stretch/>
        </p:blipFill>
        <p:spPr>
          <a:xfrm>
            <a:off x="2871434" y="3095244"/>
            <a:ext cx="3401134" cy="667513"/>
          </a:xfrm>
          <a:prstGeom prst="rect">
            <a:avLst/>
          </a:prstGeom>
          <a:noFill/>
          <a:ln>
            <a:noFill/>
          </a:ln>
        </p:spPr>
      </p:pic>
      <p:sp>
        <p:nvSpPr>
          <p:cNvPr id="161" name="Google Shape;161;p34"/>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
    <p:bg>
      <p:bgPr>
        <a:gradFill>
          <a:gsLst>
            <a:gs pos="0">
              <a:srgbClr val="FFFFFF"/>
            </a:gs>
            <a:gs pos="100000">
              <a:srgbClr val="FFFFCC"/>
            </a:gs>
          </a:gsLst>
          <a:lin ang="5400000" scaled="0"/>
        </a:gradFill>
      </p:bgPr>
    </p:bg>
    <p:spTree>
      <p:nvGrpSpPr>
        <p:cNvPr id="162" name="Shape 162"/>
        <p:cNvGrpSpPr/>
        <p:nvPr/>
      </p:nvGrpSpPr>
      <p:grpSpPr>
        <a:xfrm>
          <a:off x="0" y="0"/>
          <a:ext cx="0" cy="0"/>
          <a:chOff x="0" y="0"/>
          <a:chExt cx="0" cy="0"/>
        </a:xfrm>
      </p:grpSpPr>
      <p:sp>
        <p:nvSpPr>
          <p:cNvPr id="163" name="Google Shape;163;p35"/>
          <p:cNvSpPr txBox="1"/>
          <p:nvPr>
            <p:ph type="title"/>
          </p:nvPr>
        </p:nvSpPr>
        <p:spPr>
          <a:xfrm>
            <a:off x="457200" y="274638"/>
            <a:ext cx="8229600" cy="1401763"/>
          </a:xfrm>
          <a:prstGeom prst="rect">
            <a:avLst/>
          </a:prstGeom>
          <a:noFill/>
          <a:ln>
            <a:noFill/>
          </a:ln>
        </p:spPr>
        <p:txBody>
          <a:bodyPr anchorCtr="0" anchor="ctr" bIns="45700" lIns="45700" spcFirstLastPara="1" rIns="45700" wrap="square" tIns="45700"/>
          <a:lstStyle>
            <a:lvl1pPr lvl="0" algn="ctr">
              <a:lnSpc>
                <a:spcPct val="100000"/>
              </a:lnSpc>
              <a:spcBef>
                <a:spcPts val="0"/>
              </a:spcBef>
              <a:spcAft>
                <a:spcPts val="0"/>
              </a:spcAft>
              <a:buClr>
                <a:srgbClr val="333399"/>
              </a:buClr>
              <a:buSzPts val="4400"/>
              <a:buFont typeface="Arial"/>
              <a:buNone/>
              <a:defRPr b="0" sz="4400">
                <a:solidFill>
                  <a:srgbClr val="333399"/>
                </a:solidFill>
                <a:latin typeface="Arial"/>
                <a:ea typeface="Arial"/>
                <a:cs typeface="Arial"/>
                <a:sym typeface="Arial"/>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64" name="Google Shape;164;p35"/>
          <p:cNvSpPr txBox="1"/>
          <p:nvPr>
            <p:ph idx="12" type="sldNum"/>
          </p:nvPr>
        </p:nvSpPr>
        <p:spPr>
          <a:xfrm>
            <a:off x="8757905" y="6305550"/>
            <a:ext cx="309896" cy="327445"/>
          </a:xfrm>
          <a:prstGeom prst="rect">
            <a:avLst/>
          </a:prstGeom>
          <a:noFill/>
          <a:ln>
            <a:noFill/>
          </a:ln>
        </p:spPr>
        <p:txBody>
          <a:bodyPr anchorCtr="0" anchor="t" bIns="45700" lIns="45700" spcFirstLastPara="1" rIns="45700" wrap="square" tIns="45700">
            <a:noAutofit/>
          </a:bodyPr>
          <a:lstStyle>
            <a:lvl1pPr indent="0" lvl="0"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1pPr>
            <a:lvl2pPr indent="0" lvl="1"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2pPr>
            <a:lvl3pPr indent="0" lvl="2"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3pPr>
            <a:lvl4pPr indent="0" lvl="3"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4pPr>
            <a:lvl5pPr indent="0" lvl="4"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5pPr>
            <a:lvl6pPr indent="0" lvl="5"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6pPr>
            <a:lvl7pPr indent="0" lvl="6"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7pPr>
            <a:lvl8pPr indent="0" lvl="7"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8pPr>
            <a:lvl9pPr indent="0" lvl="8"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p:bg>
      <p:bgPr>
        <a:gradFill>
          <a:gsLst>
            <a:gs pos="0">
              <a:srgbClr val="FFFFFF"/>
            </a:gs>
            <a:gs pos="100000">
              <a:srgbClr val="FFFFCC"/>
            </a:gs>
          </a:gsLst>
          <a:lin ang="5400000" scaled="0"/>
        </a:gradFill>
      </p:bgPr>
    </p:bg>
    <p:spTree>
      <p:nvGrpSpPr>
        <p:cNvPr id="165" name="Shape 165"/>
        <p:cNvGrpSpPr/>
        <p:nvPr/>
      </p:nvGrpSpPr>
      <p:grpSpPr>
        <a:xfrm>
          <a:off x="0" y="0"/>
          <a:ext cx="0" cy="0"/>
          <a:chOff x="0" y="0"/>
          <a:chExt cx="0" cy="0"/>
        </a:xfrm>
      </p:grpSpPr>
      <p:sp>
        <p:nvSpPr>
          <p:cNvPr id="166" name="Google Shape;166;p36"/>
          <p:cNvSpPr txBox="1"/>
          <p:nvPr>
            <p:ph type="title"/>
          </p:nvPr>
        </p:nvSpPr>
        <p:spPr>
          <a:xfrm>
            <a:off x="457200" y="274638"/>
            <a:ext cx="8229600" cy="1401763"/>
          </a:xfrm>
          <a:prstGeom prst="rect">
            <a:avLst/>
          </a:prstGeom>
          <a:noFill/>
          <a:ln>
            <a:noFill/>
          </a:ln>
        </p:spPr>
        <p:txBody>
          <a:bodyPr anchorCtr="0" anchor="ctr" bIns="45700" lIns="45700" spcFirstLastPara="1" rIns="45700" wrap="square" tIns="45700"/>
          <a:lstStyle>
            <a:lvl1pPr lvl="0" algn="ctr">
              <a:lnSpc>
                <a:spcPct val="100000"/>
              </a:lnSpc>
              <a:spcBef>
                <a:spcPts val="0"/>
              </a:spcBef>
              <a:spcAft>
                <a:spcPts val="0"/>
              </a:spcAft>
              <a:buClr>
                <a:srgbClr val="333399"/>
              </a:buClr>
              <a:buSzPts val="4400"/>
              <a:buFont typeface="Arial"/>
              <a:buNone/>
              <a:defRPr b="0" sz="4400">
                <a:solidFill>
                  <a:srgbClr val="333399"/>
                </a:solidFill>
                <a:latin typeface="Arial"/>
                <a:ea typeface="Arial"/>
                <a:cs typeface="Arial"/>
                <a:sym typeface="Arial"/>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67" name="Google Shape;167;p36"/>
          <p:cNvSpPr txBox="1"/>
          <p:nvPr>
            <p:ph idx="1" type="body"/>
          </p:nvPr>
        </p:nvSpPr>
        <p:spPr>
          <a:xfrm>
            <a:off x="457200" y="2133600"/>
            <a:ext cx="8077200" cy="4495800"/>
          </a:xfrm>
          <a:prstGeom prst="rect">
            <a:avLst/>
          </a:prstGeom>
          <a:noFill/>
          <a:ln>
            <a:noFill/>
          </a:ln>
        </p:spPr>
        <p:txBody>
          <a:bodyPr anchorCtr="0" anchor="t" bIns="45700" lIns="45700" spcFirstLastPara="1" rIns="45700" wrap="square" tIns="45700"/>
          <a:lstStyle>
            <a:lvl1pPr indent="-431800" lvl="0" marL="457200" algn="l">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1pPr>
            <a:lvl2pPr indent="-431800" lvl="1" marL="914400" algn="l">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2pPr>
            <a:lvl3pPr indent="-431800" lvl="2" marL="1371600" algn="l">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3pPr>
            <a:lvl4pPr indent="-431800" lvl="3" marL="1828800" algn="l">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4pPr>
            <a:lvl5pPr indent="-431800" lvl="4" marL="2286000" algn="l">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68" name="Google Shape;168;p36"/>
          <p:cNvSpPr txBox="1"/>
          <p:nvPr>
            <p:ph idx="12" type="sldNum"/>
          </p:nvPr>
        </p:nvSpPr>
        <p:spPr>
          <a:xfrm>
            <a:off x="8757905" y="6305550"/>
            <a:ext cx="309896" cy="327445"/>
          </a:xfrm>
          <a:prstGeom prst="rect">
            <a:avLst/>
          </a:prstGeom>
          <a:noFill/>
          <a:ln>
            <a:noFill/>
          </a:ln>
        </p:spPr>
        <p:txBody>
          <a:bodyPr anchorCtr="0" anchor="t" bIns="45700" lIns="45700" spcFirstLastPara="1" rIns="45700" wrap="square" tIns="45700">
            <a:noAutofit/>
          </a:bodyPr>
          <a:lstStyle>
            <a:lvl1pPr indent="0" lvl="0"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1pPr>
            <a:lvl2pPr indent="0" lvl="1"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2pPr>
            <a:lvl3pPr indent="0" lvl="2"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3pPr>
            <a:lvl4pPr indent="0" lvl="3"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4pPr>
            <a:lvl5pPr indent="0" lvl="4"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5pPr>
            <a:lvl6pPr indent="0" lvl="5"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6pPr>
            <a:lvl7pPr indent="0" lvl="6"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7pPr>
            <a:lvl8pPr indent="0" lvl="7"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8pPr>
            <a:lvl9pPr indent="0" lvl="8"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bg>
      <p:bgPr>
        <a:gradFill>
          <a:gsLst>
            <a:gs pos="0">
              <a:srgbClr val="FFFFFF"/>
            </a:gs>
            <a:gs pos="100000">
              <a:srgbClr val="FFFFCC"/>
            </a:gs>
          </a:gsLst>
          <a:lin ang="5400000" scaled="0"/>
        </a:gradFill>
      </p:bgPr>
    </p:bg>
    <p:spTree>
      <p:nvGrpSpPr>
        <p:cNvPr id="169" name="Shape 169"/>
        <p:cNvGrpSpPr/>
        <p:nvPr/>
      </p:nvGrpSpPr>
      <p:grpSpPr>
        <a:xfrm>
          <a:off x="0" y="0"/>
          <a:ext cx="0" cy="0"/>
          <a:chOff x="0" y="0"/>
          <a:chExt cx="0" cy="0"/>
        </a:xfrm>
      </p:grpSpPr>
      <p:sp>
        <p:nvSpPr>
          <p:cNvPr id="170" name="Google Shape;170;p37"/>
          <p:cNvSpPr txBox="1"/>
          <p:nvPr>
            <p:ph type="title"/>
          </p:nvPr>
        </p:nvSpPr>
        <p:spPr>
          <a:xfrm>
            <a:off x="457200" y="274638"/>
            <a:ext cx="8229600" cy="1401763"/>
          </a:xfrm>
          <a:prstGeom prst="rect">
            <a:avLst/>
          </a:prstGeom>
          <a:noFill/>
          <a:ln>
            <a:noFill/>
          </a:ln>
        </p:spPr>
        <p:txBody>
          <a:bodyPr anchorCtr="0" anchor="ctr" bIns="45700" lIns="45700" spcFirstLastPara="1" rIns="45700" wrap="square" tIns="45700"/>
          <a:lstStyle>
            <a:lvl1pPr lvl="0" algn="ctr">
              <a:lnSpc>
                <a:spcPct val="100000"/>
              </a:lnSpc>
              <a:spcBef>
                <a:spcPts val="0"/>
              </a:spcBef>
              <a:spcAft>
                <a:spcPts val="0"/>
              </a:spcAft>
              <a:buClr>
                <a:srgbClr val="333399"/>
              </a:buClr>
              <a:buSzPts val="4400"/>
              <a:buFont typeface="Arial"/>
              <a:buNone/>
              <a:defRPr b="0" sz="4400">
                <a:solidFill>
                  <a:srgbClr val="333399"/>
                </a:solidFill>
                <a:latin typeface="Arial"/>
                <a:ea typeface="Arial"/>
                <a:cs typeface="Arial"/>
                <a:sym typeface="Arial"/>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71" name="Google Shape;171;p37"/>
          <p:cNvSpPr txBox="1"/>
          <p:nvPr>
            <p:ph idx="1" type="body"/>
          </p:nvPr>
        </p:nvSpPr>
        <p:spPr>
          <a:xfrm>
            <a:off x="457200" y="2133600"/>
            <a:ext cx="3962400" cy="4495800"/>
          </a:xfrm>
          <a:prstGeom prst="rect">
            <a:avLst/>
          </a:prstGeom>
          <a:noFill/>
          <a:ln>
            <a:noFill/>
          </a:ln>
        </p:spPr>
        <p:txBody>
          <a:bodyPr anchorCtr="0" anchor="t" bIns="45700" lIns="45700" spcFirstLastPara="1" rIns="45700" wrap="square" tIns="45700"/>
          <a:lstStyle>
            <a:lvl1pPr indent="-406400" lvl="0" marL="457200" algn="l">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1pPr>
            <a:lvl2pPr indent="-406400" lvl="1" marL="914400" algn="l">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2pPr>
            <a:lvl3pPr indent="-406400" lvl="2" marL="1371600" algn="l">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3pPr>
            <a:lvl4pPr indent="-406400" lvl="3" marL="1828800" algn="l">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4pPr>
            <a:lvl5pPr indent="-406400" lvl="4" marL="2286000" algn="l">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72" name="Google Shape;172;p37"/>
          <p:cNvSpPr txBox="1"/>
          <p:nvPr>
            <p:ph idx="12" type="sldNum"/>
          </p:nvPr>
        </p:nvSpPr>
        <p:spPr>
          <a:xfrm>
            <a:off x="8757905" y="6305550"/>
            <a:ext cx="309896" cy="327445"/>
          </a:xfrm>
          <a:prstGeom prst="rect">
            <a:avLst/>
          </a:prstGeom>
          <a:noFill/>
          <a:ln>
            <a:noFill/>
          </a:ln>
        </p:spPr>
        <p:txBody>
          <a:bodyPr anchorCtr="0" anchor="t" bIns="45700" lIns="45700" spcFirstLastPara="1" rIns="45700" wrap="square" tIns="45700">
            <a:noAutofit/>
          </a:bodyPr>
          <a:lstStyle>
            <a:lvl1pPr indent="0" lvl="0"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1pPr>
            <a:lvl2pPr indent="0" lvl="1"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2pPr>
            <a:lvl3pPr indent="0" lvl="2"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3pPr>
            <a:lvl4pPr indent="0" lvl="3"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4pPr>
            <a:lvl5pPr indent="0" lvl="4"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5pPr>
            <a:lvl6pPr indent="0" lvl="5"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6pPr>
            <a:lvl7pPr indent="0" lvl="6"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7pPr>
            <a:lvl8pPr indent="0" lvl="7"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8pPr>
            <a:lvl9pPr indent="0" lvl="8" marL="0" marR="0" algn="r">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showMasterSp="0">
  <p:cSld name="标题和内容">
    <p:spTree>
      <p:nvGrpSpPr>
        <p:cNvPr id="173" name="Shape 173"/>
        <p:cNvGrpSpPr/>
        <p:nvPr/>
      </p:nvGrpSpPr>
      <p:grpSpPr>
        <a:xfrm>
          <a:off x="0" y="0"/>
          <a:ext cx="0" cy="0"/>
          <a:chOff x="0" y="0"/>
          <a:chExt cx="0" cy="0"/>
        </a:xfrm>
      </p:grpSpPr>
      <p:sp>
        <p:nvSpPr>
          <p:cNvPr id="174" name="Google Shape;174;p38"/>
          <p:cNvSpPr/>
          <p:nvPr/>
        </p:nvSpPr>
        <p:spPr>
          <a:xfrm>
            <a:off x="0" y="857250"/>
            <a:ext cx="9144000" cy="662940"/>
          </a:xfrm>
          <a:prstGeom prst="rect">
            <a:avLst/>
          </a:prstGeom>
          <a:gradFill>
            <a:gsLst>
              <a:gs pos="0">
                <a:srgbClr val="03173C"/>
              </a:gs>
              <a:gs pos="82771">
                <a:srgbClr val="023568"/>
              </a:gs>
              <a:gs pos="100000">
                <a:srgbClr val="005493"/>
              </a:gs>
            </a:gsLst>
            <a:lin ang="0" scaled="0"/>
          </a:gradFill>
          <a:ln cap="flat" cmpd="sng" w="9525">
            <a:solidFill>
              <a:srgbClr val="4472C4"/>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FFFFF"/>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75" name="Google Shape;175;p38"/>
          <p:cNvSpPr txBox="1"/>
          <p:nvPr>
            <p:ph type="title"/>
          </p:nvPr>
        </p:nvSpPr>
        <p:spPr>
          <a:xfrm>
            <a:off x="322326" y="921258"/>
            <a:ext cx="8547355" cy="548641"/>
          </a:xfrm>
          <a:prstGeom prst="rect">
            <a:avLst/>
          </a:prstGeom>
          <a:noFill/>
          <a:ln>
            <a:noFill/>
          </a:ln>
        </p:spPr>
        <p:txBody>
          <a:bodyPr anchorCtr="0" anchor="ctr" bIns="34275" lIns="34275" spcFirstLastPara="1" rIns="34275" wrap="square" tIns="34275"/>
          <a:lstStyle>
            <a:lvl1pPr lvl="0" algn="l">
              <a:lnSpc>
                <a:spcPct val="90000"/>
              </a:lnSpc>
              <a:spcBef>
                <a:spcPts val="0"/>
              </a:spcBef>
              <a:spcAft>
                <a:spcPts val="0"/>
              </a:spcAft>
              <a:buClr>
                <a:srgbClr val="F2F2F2"/>
              </a:buClr>
              <a:buSzPts val="4000"/>
              <a:buFont typeface="Arial"/>
              <a:buNone/>
              <a:defRPr b="0">
                <a:solidFill>
                  <a:srgbClr val="F2F2F2"/>
                </a:solidFill>
                <a:latin typeface="Arial"/>
                <a:ea typeface="Arial"/>
                <a:cs typeface="Arial"/>
                <a:sym typeface="Arial"/>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76" name="Google Shape;176;p38"/>
          <p:cNvSpPr/>
          <p:nvPr/>
        </p:nvSpPr>
        <p:spPr>
          <a:xfrm>
            <a:off x="-1" y="5803280"/>
            <a:ext cx="9144001" cy="207003"/>
          </a:xfrm>
          <a:prstGeom prst="rect">
            <a:avLst/>
          </a:prstGeom>
          <a:gradFill>
            <a:gsLst>
              <a:gs pos="0">
                <a:srgbClr val="03173C"/>
              </a:gs>
              <a:gs pos="100000">
                <a:srgbClr val="005493"/>
              </a:gs>
            </a:gsLst>
            <a:lin ang="0" scaled="0"/>
          </a:gra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2F2F2"/>
              </a:buClr>
              <a:buSzPts val="1800"/>
              <a:buFont typeface="Helvetica Neue"/>
              <a:buNone/>
            </a:pPr>
            <a:r>
              <a:t/>
            </a:r>
            <a:endParaRPr b="0" i="0" sz="1800" u="none" cap="none" strike="noStrike">
              <a:solidFill>
                <a:srgbClr val="F2F2F2"/>
              </a:solidFill>
              <a:latin typeface="Helvetica Neue"/>
              <a:ea typeface="Helvetica Neue"/>
              <a:cs typeface="Helvetica Neue"/>
              <a:sym typeface="Helvetica Neue"/>
            </a:endParaRPr>
          </a:p>
        </p:txBody>
      </p:sp>
      <p:sp>
        <p:nvSpPr>
          <p:cNvPr id="177" name="Google Shape;177;p38"/>
          <p:cNvSpPr txBox="1"/>
          <p:nvPr>
            <p:ph idx="1" type="body"/>
          </p:nvPr>
        </p:nvSpPr>
        <p:spPr>
          <a:xfrm>
            <a:off x="6593018" y="5774818"/>
            <a:ext cx="2541788" cy="244876"/>
          </a:xfrm>
          <a:prstGeom prst="rect">
            <a:avLst/>
          </a:prstGeom>
          <a:noFill/>
          <a:ln>
            <a:noFill/>
          </a:ln>
        </p:spPr>
        <p:txBody>
          <a:bodyPr anchorCtr="0" anchor="ctr" bIns="34275" lIns="34275" spcFirstLastPara="1" rIns="34275" wrap="square" tIns="34275"/>
          <a:lstStyle>
            <a:lvl1pPr indent="-342900" lvl="0" marL="457200" algn="l">
              <a:lnSpc>
                <a:spcPct val="100000"/>
              </a:lnSpc>
              <a:spcBef>
                <a:spcPts val="200"/>
              </a:spcBef>
              <a:spcAft>
                <a:spcPts val="0"/>
              </a:spcAft>
              <a:buClr>
                <a:srgbClr val="101D3A"/>
              </a:buClr>
              <a:buSzPts val="1800"/>
              <a:buChar char="•"/>
              <a:defRPr/>
            </a:lvl1pPr>
            <a:lvl2pPr indent="-342900" lvl="1" marL="914400" algn="l">
              <a:lnSpc>
                <a:spcPct val="100000"/>
              </a:lnSpc>
              <a:spcBef>
                <a:spcPts val="200"/>
              </a:spcBef>
              <a:spcAft>
                <a:spcPts val="0"/>
              </a:spcAft>
              <a:buClr>
                <a:srgbClr val="101D3A"/>
              </a:buClr>
              <a:buSzPts val="1800"/>
              <a:buChar char="•"/>
              <a:defRPr/>
            </a:lvl2pPr>
            <a:lvl3pPr indent="-342900" lvl="2" marL="1371600" algn="l">
              <a:lnSpc>
                <a:spcPct val="100000"/>
              </a:lnSpc>
              <a:spcBef>
                <a:spcPts val="200"/>
              </a:spcBef>
              <a:spcAft>
                <a:spcPts val="0"/>
              </a:spcAft>
              <a:buClr>
                <a:srgbClr val="101D3A"/>
              </a:buClr>
              <a:buSzPts val="1800"/>
              <a:buChar char="•"/>
              <a:defRPr/>
            </a:lvl3pPr>
            <a:lvl4pPr indent="-342900" lvl="3" marL="1828800" algn="l">
              <a:lnSpc>
                <a:spcPct val="100000"/>
              </a:lnSpc>
              <a:spcBef>
                <a:spcPts val="200"/>
              </a:spcBef>
              <a:spcAft>
                <a:spcPts val="0"/>
              </a:spcAft>
              <a:buClr>
                <a:srgbClr val="101D3A"/>
              </a:buClr>
              <a:buSzPts val="1800"/>
              <a:buChar char="•"/>
              <a:defRPr/>
            </a:lvl4pPr>
            <a:lvl5pPr indent="-342900" lvl="4" marL="2286000" algn="l">
              <a:lnSpc>
                <a:spcPct val="100000"/>
              </a:lnSpc>
              <a:spcBef>
                <a:spcPts val="200"/>
              </a:spcBef>
              <a:spcAft>
                <a:spcPts val="0"/>
              </a:spcAft>
              <a:buClr>
                <a:srgbClr val="101D3A"/>
              </a:buClr>
              <a:buSzPts val="1800"/>
              <a:buChar char="•"/>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78" name="Google Shape;178;p38"/>
          <p:cNvSpPr txBox="1"/>
          <p:nvPr>
            <p:ph idx="2" type="body"/>
          </p:nvPr>
        </p:nvSpPr>
        <p:spPr>
          <a:xfrm>
            <a:off x="108282" y="5784230"/>
            <a:ext cx="6286940" cy="245103"/>
          </a:xfrm>
          <a:prstGeom prst="rect">
            <a:avLst/>
          </a:prstGeom>
          <a:noFill/>
          <a:ln>
            <a:noFill/>
          </a:ln>
        </p:spPr>
        <p:txBody>
          <a:bodyPr anchorCtr="0" anchor="ctr" bIns="34275" lIns="34275" spcFirstLastPara="1" rIns="34275" wrap="square" tIns="34275"/>
          <a:lstStyle>
            <a:lvl1pPr indent="-342900" lvl="0" marL="457200" algn="l">
              <a:lnSpc>
                <a:spcPct val="100000"/>
              </a:lnSpc>
              <a:spcBef>
                <a:spcPts val="200"/>
              </a:spcBef>
              <a:spcAft>
                <a:spcPts val="0"/>
              </a:spcAft>
              <a:buClr>
                <a:srgbClr val="101D3A"/>
              </a:buClr>
              <a:buSzPts val="1800"/>
              <a:buChar char="•"/>
              <a:defRPr/>
            </a:lvl1pPr>
            <a:lvl2pPr indent="-342900" lvl="1" marL="914400" algn="l">
              <a:lnSpc>
                <a:spcPct val="100000"/>
              </a:lnSpc>
              <a:spcBef>
                <a:spcPts val="200"/>
              </a:spcBef>
              <a:spcAft>
                <a:spcPts val="0"/>
              </a:spcAft>
              <a:buClr>
                <a:srgbClr val="101D3A"/>
              </a:buClr>
              <a:buSzPts val="1800"/>
              <a:buChar char="•"/>
              <a:defRPr/>
            </a:lvl2pPr>
            <a:lvl3pPr indent="-342900" lvl="2" marL="1371600" algn="l">
              <a:lnSpc>
                <a:spcPct val="100000"/>
              </a:lnSpc>
              <a:spcBef>
                <a:spcPts val="200"/>
              </a:spcBef>
              <a:spcAft>
                <a:spcPts val="0"/>
              </a:spcAft>
              <a:buClr>
                <a:srgbClr val="101D3A"/>
              </a:buClr>
              <a:buSzPts val="1800"/>
              <a:buChar char="•"/>
              <a:defRPr/>
            </a:lvl3pPr>
            <a:lvl4pPr indent="-342900" lvl="3" marL="1828800" algn="l">
              <a:lnSpc>
                <a:spcPct val="100000"/>
              </a:lnSpc>
              <a:spcBef>
                <a:spcPts val="200"/>
              </a:spcBef>
              <a:spcAft>
                <a:spcPts val="0"/>
              </a:spcAft>
              <a:buClr>
                <a:srgbClr val="101D3A"/>
              </a:buClr>
              <a:buSzPts val="1800"/>
              <a:buChar char="•"/>
              <a:defRPr/>
            </a:lvl4pPr>
            <a:lvl5pPr indent="-342900" lvl="4" marL="2286000" algn="l">
              <a:lnSpc>
                <a:spcPct val="100000"/>
              </a:lnSpc>
              <a:spcBef>
                <a:spcPts val="200"/>
              </a:spcBef>
              <a:spcAft>
                <a:spcPts val="0"/>
              </a:spcAft>
              <a:buClr>
                <a:srgbClr val="101D3A"/>
              </a:buClr>
              <a:buSzPts val="1800"/>
              <a:buChar char="•"/>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79" name="Google Shape;179;p38"/>
          <p:cNvSpPr txBox="1"/>
          <p:nvPr>
            <p:ph idx="12" type="sldNum"/>
          </p:nvPr>
        </p:nvSpPr>
        <p:spPr>
          <a:xfrm>
            <a:off x="8669942" y="5755015"/>
            <a:ext cx="279049" cy="284481"/>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FFFFFF"/>
              </a:buClr>
              <a:buSzPts val="1400"/>
              <a:buFont typeface="Helvetica Neue"/>
              <a:buNone/>
              <a:defRPr sz="1400"/>
            </a:lvl1pPr>
            <a:lvl2pPr indent="0" lvl="1" marL="0" marR="0" algn="r">
              <a:lnSpc>
                <a:spcPct val="100000"/>
              </a:lnSpc>
              <a:spcBef>
                <a:spcPts val="0"/>
              </a:spcBef>
              <a:spcAft>
                <a:spcPts val="0"/>
              </a:spcAft>
              <a:buClr>
                <a:srgbClr val="FFFFFF"/>
              </a:buClr>
              <a:buSzPts val="1400"/>
              <a:buFont typeface="Helvetica Neue"/>
              <a:buNone/>
              <a:defRPr sz="1400"/>
            </a:lvl2pPr>
            <a:lvl3pPr indent="0" lvl="2" marL="0" marR="0" algn="r">
              <a:lnSpc>
                <a:spcPct val="100000"/>
              </a:lnSpc>
              <a:spcBef>
                <a:spcPts val="0"/>
              </a:spcBef>
              <a:spcAft>
                <a:spcPts val="0"/>
              </a:spcAft>
              <a:buClr>
                <a:srgbClr val="FFFFFF"/>
              </a:buClr>
              <a:buSzPts val="1400"/>
              <a:buFont typeface="Helvetica Neue"/>
              <a:buNone/>
              <a:defRPr sz="1400"/>
            </a:lvl3pPr>
            <a:lvl4pPr indent="0" lvl="3" marL="0" marR="0" algn="r">
              <a:lnSpc>
                <a:spcPct val="100000"/>
              </a:lnSpc>
              <a:spcBef>
                <a:spcPts val="0"/>
              </a:spcBef>
              <a:spcAft>
                <a:spcPts val="0"/>
              </a:spcAft>
              <a:buClr>
                <a:srgbClr val="FFFFFF"/>
              </a:buClr>
              <a:buSzPts val="1400"/>
              <a:buFont typeface="Helvetica Neue"/>
              <a:buNone/>
              <a:defRPr sz="1400"/>
            </a:lvl4pPr>
            <a:lvl5pPr indent="0" lvl="4" marL="0" marR="0" algn="r">
              <a:lnSpc>
                <a:spcPct val="100000"/>
              </a:lnSpc>
              <a:spcBef>
                <a:spcPts val="0"/>
              </a:spcBef>
              <a:spcAft>
                <a:spcPts val="0"/>
              </a:spcAft>
              <a:buClr>
                <a:srgbClr val="FFFFFF"/>
              </a:buClr>
              <a:buSzPts val="1400"/>
              <a:buFont typeface="Helvetica Neue"/>
              <a:buNone/>
              <a:defRPr sz="1400"/>
            </a:lvl5pPr>
            <a:lvl6pPr indent="0" lvl="5" marL="0" marR="0" algn="r">
              <a:lnSpc>
                <a:spcPct val="100000"/>
              </a:lnSpc>
              <a:spcBef>
                <a:spcPts val="0"/>
              </a:spcBef>
              <a:spcAft>
                <a:spcPts val="0"/>
              </a:spcAft>
              <a:buClr>
                <a:srgbClr val="FFFFFF"/>
              </a:buClr>
              <a:buSzPts val="1400"/>
              <a:buFont typeface="Helvetica Neue"/>
              <a:buNone/>
              <a:defRPr sz="1400"/>
            </a:lvl6pPr>
            <a:lvl7pPr indent="0" lvl="6" marL="0" marR="0" algn="r">
              <a:lnSpc>
                <a:spcPct val="100000"/>
              </a:lnSpc>
              <a:spcBef>
                <a:spcPts val="0"/>
              </a:spcBef>
              <a:spcAft>
                <a:spcPts val="0"/>
              </a:spcAft>
              <a:buClr>
                <a:srgbClr val="FFFFFF"/>
              </a:buClr>
              <a:buSzPts val="1400"/>
              <a:buFont typeface="Helvetica Neue"/>
              <a:buNone/>
              <a:defRPr sz="1400"/>
            </a:lvl7pPr>
            <a:lvl8pPr indent="0" lvl="7" marL="0" marR="0" algn="r">
              <a:lnSpc>
                <a:spcPct val="100000"/>
              </a:lnSpc>
              <a:spcBef>
                <a:spcPts val="0"/>
              </a:spcBef>
              <a:spcAft>
                <a:spcPts val="0"/>
              </a:spcAft>
              <a:buClr>
                <a:srgbClr val="FFFFFF"/>
              </a:buClr>
              <a:buSzPts val="1400"/>
              <a:buFont typeface="Helvetica Neue"/>
              <a:buNone/>
              <a:defRPr sz="1400"/>
            </a:lvl8pPr>
            <a:lvl9pPr indent="0" lvl="8" marL="0" marR="0" algn="r">
              <a:lnSpc>
                <a:spcPct val="100000"/>
              </a:lnSpc>
              <a:spcBef>
                <a:spcPts val="0"/>
              </a:spcBef>
              <a:spcAft>
                <a:spcPts val="0"/>
              </a:spcAft>
              <a:buClr>
                <a:srgbClr val="FFFFFF"/>
              </a:buClr>
              <a:buSzPts val="1400"/>
              <a:buFont typeface="Helvetica Neue"/>
              <a:buNone/>
              <a:defRPr sz="1400"/>
            </a:lvl9pPr>
          </a:lstStyle>
          <a:p>
            <a:pPr indent="0" lvl="0" marL="0" rtl="0" algn="r">
              <a:spcBef>
                <a:spcPts val="0"/>
              </a:spcBef>
              <a:spcAft>
                <a:spcPts val="0"/>
              </a:spcAft>
              <a:buNone/>
            </a:pPr>
            <a:fld id="{00000000-1234-1234-1234-123412341234}" type="slidenum">
              <a:rPr lang="en-US"/>
              <a:t>‹#›</a:t>
            </a:fld>
            <a:endParaRPr sz="180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showMasterSp="0">
  <p:cSld name="标题和内容 2">
    <p:spTree>
      <p:nvGrpSpPr>
        <p:cNvPr id="180" name="Shape 180"/>
        <p:cNvGrpSpPr/>
        <p:nvPr/>
      </p:nvGrpSpPr>
      <p:grpSpPr>
        <a:xfrm>
          <a:off x="0" y="0"/>
          <a:ext cx="0" cy="0"/>
          <a:chOff x="0" y="0"/>
          <a:chExt cx="0" cy="0"/>
        </a:xfrm>
      </p:grpSpPr>
      <p:sp>
        <p:nvSpPr>
          <p:cNvPr id="181" name="Google Shape;181;p39"/>
          <p:cNvSpPr/>
          <p:nvPr/>
        </p:nvSpPr>
        <p:spPr>
          <a:xfrm>
            <a:off x="0" y="857250"/>
            <a:ext cx="9144000" cy="662940"/>
          </a:xfrm>
          <a:prstGeom prst="rect">
            <a:avLst/>
          </a:prstGeom>
          <a:gradFill>
            <a:gsLst>
              <a:gs pos="0">
                <a:srgbClr val="6F0000"/>
              </a:gs>
              <a:gs pos="50000">
                <a:srgbClr val="A10000"/>
              </a:gs>
              <a:gs pos="100000">
                <a:srgbClr val="C00000"/>
              </a:gs>
            </a:gsLst>
            <a:lin ang="0" scaled="0"/>
          </a:gra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2F2F2"/>
              </a:buClr>
              <a:buSzPts val="1800"/>
              <a:buFont typeface="Arial"/>
              <a:buNone/>
            </a:pPr>
            <a:r>
              <a:t/>
            </a:r>
            <a:endParaRPr b="0" i="0" sz="1800" u="none" cap="none" strike="noStrike">
              <a:solidFill>
                <a:srgbClr val="F2F2F2"/>
              </a:solidFill>
              <a:latin typeface="Arial"/>
              <a:ea typeface="Arial"/>
              <a:cs typeface="Arial"/>
              <a:sym typeface="Arial"/>
            </a:endParaRPr>
          </a:p>
        </p:txBody>
      </p:sp>
      <p:sp>
        <p:nvSpPr>
          <p:cNvPr id="182" name="Google Shape;182;p39"/>
          <p:cNvSpPr txBox="1"/>
          <p:nvPr>
            <p:ph type="title"/>
          </p:nvPr>
        </p:nvSpPr>
        <p:spPr>
          <a:xfrm>
            <a:off x="322326" y="921258"/>
            <a:ext cx="8547355" cy="548641"/>
          </a:xfrm>
          <a:prstGeom prst="rect">
            <a:avLst/>
          </a:prstGeom>
          <a:noFill/>
          <a:ln>
            <a:noFill/>
          </a:ln>
        </p:spPr>
        <p:txBody>
          <a:bodyPr anchorCtr="0" anchor="ctr" bIns="34275" lIns="34275" spcFirstLastPara="1" rIns="34275" wrap="square" tIns="34275"/>
          <a:lstStyle>
            <a:lvl1pPr lvl="0" algn="l">
              <a:lnSpc>
                <a:spcPct val="90000"/>
              </a:lnSpc>
              <a:spcBef>
                <a:spcPts val="0"/>
              </a:spcBef>
              <a:spcAft>
                <a:spcPts val="0"/>
              </a:spcAft>
              <a:buClr>
                <a:srgbClr val="F2F2F2"/>
              </a:buClr>
              <a:buSzPts val="4000"/>
              <a:buFont typeface="Arial"/>
              <a:buNone/>
              <a:defRPr b="0">
                <a:solidFill>
                  <a:srgbClr val="F2F2F2"/>
                </a:solidFill>
                <a:latin typeface="Arial"/>
                <a:ea typeface="Arial"/>
                <a:cs typeface="Arial"/>
                <a:sym typeface="Arial"/>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83" name="Google Shape;183;p39"/>
          <p:cNvSpPr txBox="1"/>
          <p:nvPr>
            <p:ph idx="1" type="body"/>
          </p:nvPr>
        </p:nvSpPr>
        <p:spPr>
          <a:xfrm>
            <a:off x="322326" y="1735074"/>
            <a:ext cx="8547355" cy="3707893"/>
          </a:xfrm>
          <a:prstGeom prst="rect">
            <a:avLst/>
          </a:prstGeom>
          <a:noFill/>
          <a:ln>
            <a:noFill/>
          </a:ln>
        </p:spPr>
        <p:txBody>
          <a:bodyPr anchorCtr="0" anchor="t" bIns="34275" lIns="34275" spcFirstLastPara="1" rIns="34275" wrap="square" tIns="34275"/>
          <a:lstStyle>
            <a:lvl1pPr indent="-406400" lvl="0" marL="457200" algn="l">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1pPr>
            <a:lvl2pPr indent="-406400" lvl="1" marL="914400" algn="l">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2pPr>
            <a:lvl3pPr indent="-406400" lvl="2" marL="1371600" algn="l">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3pPr>
            <a:lvl4pPr indent="-406400" lvl="3" marL="1828800" algn="l">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4pPr>
            <a:lvl5pPr indent="-406400" lvl="4" marL="2286000" algn="l">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84" name="Google Shape;184;p39"/>
          <p:cNvSpPr txBox="1"/>
          <p:nvPr>
            <p:ph idx="12" type="sldNum"/>
          </p:nvPr>
        </p:nvSpPr>
        <p:spPr>
          <a:xfrm>
            <a:off x="8264554" y="5638244"/>
            <a:ext cx="250796" cy="246381"/>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888888"/>
              </a:buClr>
              <a:buSzPts val="1200"/>
              <a:buFont typeface="Helvetica Neue"/>
              <a:buNone/>
              <a:defRPr sz="1200">
                <a:solidFill>
                  <a:srgbClr val="888888"/>
                </a:solidFill>
              </a:defRPr>
            </a:lvl1pPr>
            <a:lvl2pPr indent="0" lvl="1" marL="0" marR="0" algn="r">
              <a:lnSpc>
                <a:spcPct val="100000"/>
              </a:lnSpc>
              <a:spcBef>
                <a:spcPts val="0"/>
              </a:spcBef>
              <a:spcAft>
                <a:spcPts val="0"/>
              </a:spcAft>
              <a:buClr>
                <a:srgbClr val="888888"/>
              </a:buClr>
              <a:buSzPts val="1200"/>
              <a:buFont typeface="Helvetica Neue"/>
              <a:buNone/>
              <a:defRPr sz="1200">
                <a:solidFill>
                  <a:srgbClr val="888888"/>
                </a:solidFill>
              </a:defRPr>
            </a:lvl2pPr>
            <a:lvl3pPr indent="0" lvl="2" marL="0" marR="0" algn="r">
              <a:lnSpc>
                <a:spcPct val="100000"/>
              </a:lnSpc>
              <a:spcBef>
                <a:spcPts val="0"/>
              </a:spcBef>
              <a:spcAft>
                <a:spcPts val="0"/>
              </a:spcAft>
              <a:buClr>
                <a:srgbClr val="888888"/>
              </a:buClr>
              <a:buSzPts val="1200"/>
              <a:buFont typeface="Helvetica Neue"/>
              <a:buNone/>
              <a:defRPr sz="1200">
                <a:solidFill>
                  <a:srgbClr val="888888"/>
                </a:solidFill>
              </a:defRPr>
            </a:lvl3pPr>
            <a:lvl4pPr indent="0" lvl="3" marL="0" marR="0" algn="r">
              <a:lnSpc>
                <a:spcPct val="100000"/>
              </a:lnSpc>
              <a:spcBef>
                <a:spcPts val="0"/>
              </a:spcBef>
              <a:spcAft>
                <a:spcPts val="0"/>
              </a:spcAft>
              <a:buClr>
                <a:srgbClr val="888888"/>
              </a:buClr>
              <a:buSzPts val="1200"/>
              <a:buFont typeface="Helvetica Neue"/>
              <a:buNone/>
              <a:defRPr sz="1200">
                <a:solidFill>
                  <a:srgbClr val="888888"/>
                </a:solidFill>
              </a:defRPr>
            </a:lvl4pPr>
            <a:lvl5pPr indent="0" lvl="4" marL="0" marR="0" algn="r">
              <a:lnSpc>
                <a:spcPct val="100000"/>
              </a:lnSpc>
              <a:spcBef>
                <a:spcPts val="0"/>
              </a:spcBef>
              <a:spcAft>
                <a:spcPts val="0"/>
              </a:spcAft>
              <a:buClr>
                <a:srgbClr val="888888"/>
              </a:buClr>
              <a:buSzPts val="1200"/>
              <a:buFont typeface="Helvetica Neue"/>
              <a:buNone/>
              <a:defRPr sz="1200">
                <a:solidFill>
                  <a:srgbClr val="888888"/>
                </a:solidFill>
              </a:defRPr>
            </a:lvl5pPr>
            <a:lvl6pPr indent="0" lvl="5" marL="0" marR="0" algn="r">
              <a:lnSpc>
                <a:spcPct val="100000"/>
              </a:lnSpc>
              <a:spcBef>
                <a:spcPts val="0"/>
              </a:spcBef>
              <a:spcAft>
                <a:spcPts val="0"/>
              </a:spcAft>
              <a:buClr>
                <a:srgbClr val="888888"/>
              </a:buClr>
              <a:buSzPts val="1200"/>
              <a:buFont typeface="Helvetica Neue"/>
              <a:buNone/>
              <a:defRPr sz="1200">
                <a:solidFill>
                  <a:srgbClr val="888888"/>
                </a:solidFill>
              </a:defRPr>
            </a:lvl6pPr>
            <a:lvl7pPr indent="0" lvl="6" marL="0" marR="0" algn="r">
              <a:lnSpc>
                <a:spcPct val="100000"/>
              </a:lnSpc>
              <a:spcBef>
                <a:spcPts val="0"/>
              </a:spcBef>
              <a:spcAft>
                <a:spcPts val="0"/>
              </a:spcAft>
              <a:buClr>
                <a:srgbClr val="888888"/>
              </a:buClr>
              <a:buSzPts val="1200"/>
              <a:buFont typeface="Helvetica Neue"/>
              <a:buNone/>
              <a:defRPr sz="1200">
                <a:solidFill>
                  <a:srgbClr val="888888"/>
                </a:solidFill>
              </a:defRPr>
            </a:lvl7pPr>
            <a:lvl8pPr indent="0" lvl="7" marL="0" marR="0" algn="r">
              <a:lnSpc>
                <a:spcPct val="100000"/>
              </a:lnSpc>
              <a:spcBef>
                <a:spcPts val="0"/>
              </a:spcBef>
              <a:spcAft>
                <a:spcPts val="0"/>
              </a:spcAft>
              <a:buClr>
                <a:srgbClr val="888888"/>
              </a:buClr>
              <a:buSzPts val="1200"/>
              <a:buFont typeface="Helvetica Neue"/>
              <a:buNone/>
              <a:defRPr sz="1200">
                <a:solidFill>
                  <a:srgbClr val="888888"/>
                </a:solidFill>
              </a:defRPr>
            </a:lvl8pPr>
            <a:lvl9pPr indent="0" lvl="8" marL="0" marR="0" algn="r">
              <a:lnSpc>
                <a:spcPct val="100000"/>
              </a:lnSpc>
              <a:spcBef>
                <a:spcPts val="0"/>
              </a:spcBef>
              <a:spcAft>
                <a:spcPts val="0"/>
              </a:spcAft>
              <a:buClr>
                <a:srgbClr val="888888"/>
              </a:buClr>
              <a:buSzPts val="1200"/>
              <a:buFont typeface="Helvetica Neue"/>
              <a:buNone/>
              <a:defRPr sz="1200">
                <a:solidFill>
                  <a:srgbClr val="888888"/>
                </a:solidFill>
              </a:defRPr>
            </a:lvl9pPr>
          </a:lstStyle>
          <a:p>
            <a:pPr indent="0" lvl="0" marL="0" rtl="0" algn="r">
              <a:spcBef>
                <a:spcPts val="0"/>
              </a:spcBef>
              <a:spcAft>
                <a:spcPts val="0"/>
              </a:spcAft>
              <a:buNone/>
            </a:pPr>
            <a:fld id="{00000000-1234-1234-1234-123412341234}" type="slidenum">
              <a:rPr lang="en-US"/>
              <a:t>‹#›</a:t>
            </a:fld>
            <a:endParaRPr sz="1800">
              <a:solidFill>
                <a:srgbClr val="FFFFFF"/>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showMasterSp="0">
  <p:cSld name="标题和内容 3">
    <p:spTree>
      <p:nvGrpSpPr>
        <p:cNvPr id="185" name="Shape 185"/>
        <p:cNvGrpSpPr/>
        <p:nvPr/>
      </p:nvGrpSpPr>
      <p:grpSpPr>
        <a:xfrm>
          <a:off x="0" y="0"/>
          <a:ext cx="0" cy="0"/>
          <a:chOff x="0" y="0"/>
          <a:chExt cx="0" cy="0"/>
        </a:xfrm>
      </p:grpSpPr>
      <p:sp>
        <p:nvSpPr>
          <p:cNvPr id="186" name="Google Shape;186;p40"/>
          <p:cNvSpPr/>
          <p:nvPr/>
        </p:nvSpPr>
        <p:spPr>
          <a:xfrm>
            <a:off x="0" y="857250"/>
            <a:ext cx="9144000" cy="662940"/>
          </a:xfrm>
          <a:prstGeom prst="rect">
            <a:avLst/>
          </a:prstGeom>
          <a:gradFill>
            <a:gsLst>
              <a:gs pos="0">
                <a:srgbClr val="6F0000"/>
              </a:gs>
              <a:gs pos="50000">
                <a:srgbClr val="A10000"/>
              </a:gs>
              <a:gs pos="100000">
                <a:srgbClr val="C00000"/>
              </a:gs>
            </a:gsLst>
            <a:lin ang="0" scaled="0"/>
          </a:gra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2F2F2"/>
              </a:buClr>
              <a:buSzPts val="1800"/>
              <a:buFont typeface="Helvetica Neue"/>
              <a:buNone/>
            </a:pPr>
            <a:r>
              <a:t/>
            </a:r>
            <a:endParaRPr b="0" i="0" sz="1800" u="none" cap="none" strike="noStrike">
              <a:solidFill>
                <a:srgbClr val="F2F2F2"/>
              </a:solidFill>
              <a:latin typeface="Helvetica Neue"/>
              <a:ea typeface="Helvetica Neue"/>
              <a:cs typeface="Helvetica Neue"/>
              <a:sym typeface="Helvetica Neue"/>
            </a:endParaRPr>
          </a:p>
        </p:txBody>
      </p:sp>
      <p:sp>
        <p:nvSpPr>
          <p:cNvPr id="187" name="Google Shape;187;p40"/>
          <p:cNvSpPr txBox="1"/>
          <p:nvPr>
            <p:ph type="title"/>
          </p:nvPr>
        </p:nvSpPr>
        <p:spPr>
          <a:xfrm>
            <a:off x="322326" y="921258"/>
            <a:ext cx="8547355" cy="548641"/>
          </a:xfrm>
          <a:prstGeom prst="rect">
            <a:avLst/>
          </a:prstGeom>
          <a:noFill/>
          <a:ln>
            <a:noFill/>
          </a:ln>
        </p:spPr>
        <p:txBody>
          <a:bodyPr anchorCtr="0" anchor="ctr" bIns="34275" lIns="34275" spcFirstLastPara="1" rIns="34275" wrap="square" tIns="34275"/>
          <a:lstStyle>
            <a:lvl1pPr lvl="0" algn="l">
              <a:lnSpc>
                <a:spcPct val="90000"/>
              </a:lnSpc>
              <a:spcBef>
                <a:spcPts val="0"/>
              </a:spcBef>
              <a:spcAft>
                <a:spcPts val="0"/>
              </a:spcAft>
              <a:buClr>
                <a:srgbClr val="F2F2F2"/>
              </a:buClr>
              <a:buSzPts val="4000"/>
              <a:buFont typeface="Arial"/>
              <a:buNone/>
              <a:defRPr b="0">
                <a:solidFill>
                  <a:srgbClr val="F2F2F2"/>
                </a:solidFill>
                <a:latin typeface="Arial"/>
                <a:ea typeface="Arial"/>
                <a:cs typeface="Arial"/>
                <a:sym typeface="Arial"/>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88" name="Google Shape;188;p40"/>
          <p:cNvSpPr txBox="1"/>
          <p:nvPr>
            <p:ph idx="1" type="body"/>
          </p:nvPr>
        </p:nvSpPr>
        <p:spPr>
          <a:xfrm>
            <a:off x="322326" y="1735074"/>
            <a:ext cx="8547355" cy="3707893"/>
          </a:xfrm>
          <a:prstGeom prst="rect">
            <a:avLst/>
          </a:prstGeom>
          <a:noFill/>
          <a:ln>
            <a:noFill/>
          </a:ln>
        </p:spPr>
        <p:txBody>
          <a:bodyPr anchorCtr="0" anchor="t" bIns="34275" lIns="34275" spcFirstLastPara="1" rIns="34275" wrap="square" tIns="34275"/>
          <a:lstStyle>
            <a:lvl1pPr indent="-406400" lvl="0" marL="457200" algn="l">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1pPr>
            <a:lvl2pPr indent="-406400" lvl="1" marL="914400" algn="l">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2pPr>
            <a:lvl3pPr indent="-406400" lvl="2" marL="1371600" algn="l">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3pPr>
            <a:lvl4pPr indent="-406400" lvl="3" marL="1828800" algn="l">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4pPr>
            <a:lvl5pPr indent="-406400" lvl="4" marL="2286000" algn="l">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89" name="Google Shape;189;p40"/>
          <p:cNvSpPr txBox="1"/>
          <p:nvPr>
            <p:ph idx="12" type="sldNum"/>
          </p:nvPr>
        </p:nvSpPr>
        <p:spPr>
          <a:xfrm>
            <a:off x="8264554" y="5638244"/>
            <a:ext cx="250796" cy="246381"/>
          </a:xfrm>
          <a:prstGeom prst="rect">
            <a:avLst/>
          </a:prstGeom>
          <a:noFill/>
          <a:ln>
            <a:noFill/>
          </a:ln>
        </p:spPr>
        <p:txBody>
          <a:bodyPr anchorCtr="0" anchor="ctr" bIns="34275" lIns="34275" spcFirstLastPara="1" rIns="34275" wrap="square" tIns="34275">
            <a:noAutofit/>
          </a:bodyPr>
          <a:lstStyle>
            <a:lvl1pPr indent="0" lvl="0" marL="0" marR="0" algn="r">
              <a:lnSpc>
                <a:spcPct val="100000"/>
              </a:lnSpc>
              <a:spcBef>
                <a:spcPts val="0"/>
              </a:spcBef>
              <a:spcAft>
                <a:spcPts val="0"/>
              </a:spcAft>
              <a:buClr>
                <a:srgbClr val="888888"/>
              </a:buClr>
              <a:buSzPts val="1200"/>
              <a:buFont typeface="Helvetica Neue"/>
              <a:buNone/>
              <a:defRPr sz="1200">
                <a:solidFill>
                  <a:srgbClr val="888888"/>
                </a:solidFill>
              </a:defRPr>
            </a:lvl1pPr>
            <a:lvl2pPr indent="0" lvl="1" marL="0" marR="0" algn="r">
              <a:lnSpc>
                <a:spcPct val="100000"/>
              </a:lnSpc>
              <a:spcBef>
                <a:spcPts val="0"/>
              </a:spcBef>
              <a:spcAft>
                <a:spcPts val="0"/>
              </a:spcAft>
              <a:buClr>
                <a:srgbClr val="888888"/>
              </a:buClr>
              <a:buSzPts val="1200"/>
              <a:buFont typeface="Helvetica Neue"/>
              <a:buNone/>
              <a:defRPr sz="1200">
                <a:solidFill>
                  <a:srgbClr val="888888"/>
                </a:solidFill>
              </a:defRPr>
            </a:lvl2pPr>
            <a:lvl3pPr indent="0" lvl="2" marL="0" marR="0" algn="r">
              <a:lnSpc>
                <a:spcPct val="100000"/>
              </a:lnSpc>
              <a:spcBef>
                <a:spcPts val="0"/>
              </a:spcBef>
              <a:spcAft>
                <a:spcPts val="0"/>
              </a:spcAft>
              <a:buClr>
                <a:srgbClr val="888888"/>
              </a:buClr>
              <a:buSzPts val="1200"/>
              <a:buFont typeface="Helvetica Neue"/>
              <a:buNone/>
              <a:defRPr sz="1200">
                <a:solidFill>
                  <a:srgbClr val="888888"/>
                </a:solidFill>
              </a:defRPr>
            </a:lvl3pPr>
            <a:lvl4pPr indent="0" lvl="3" marL="0" marR="0" algn="r">
              <a:lnSpc>
                <a:spcPct val="100000"/>
              </a:lnSpc>
              <a:spcBef>
                <a:spcPts val="0"/>
              </a:spcBef>
              <a:spcAft>
                <a:spcPts val="0"/>
              </a:spcAft>
              <a:buClr>
                <a:srgbClr val="888888"/>
              </a:buClr>
              <a:buSzPts val="1200"/>
              <a:buFont typeface="Helvetica Neue"/>
              <a:buNone/>
              <a:defRPr sz="1200">
                <a:solidFill>
                  <a:srgbClr val="888888"/>
                </a:solidFill>
              </a:defRPr>
            </a:lvl4pPr>
            <a:lvl5pPr indent="0" lvl="4" marL="0" marR="0" algn="r">
              <a:lnSpc>
                <a:spcPct val="100000"/>
              </a:lnSpc>
              <a:spcBef>
                <a:spcPts val="0"/>
              </a:spcBef>
              <a:spcAft>
                <a:spcPts val="0"/>
              </a:spcAft>
              <a:buClr>
                <a:srgbClr val="888888"/>
              </a:buClr>
              <a:buSzPts val="1200"/>
              <a:buFont typeface="Helvetica Neue"/>
              <a:buNone/>
              <a:defRPr sz="1200">
                <a:solidFill>
                  <a:srgbClr val="888888"/>
                </a:solidFill>
              </a:defRPr>
            </a:lvl5pPr>
            <a:lvl6pPr indent="0" lvl="5" marL="0" marR="0" algn="r">
              <a:lnSpc>
                <a:spcPct val="100000"/>
              </a:lnSpc>
              <a:spcBef>
                <a:spcPts val="0"/>
              </a:spcBef>
              <a:spcAft>
                <a:spcPts val="0"/>
              </a:spcAft>
              <a:buClr>
                <a:srgbClr val="888888"/>
              </a:buClr>
              <a:buSzPts val="1200"/>
              <a:buFont typeface="Helvetica Neue"/>
              <a:buNone/>
              <a:defRPr sz="1200">
                <a:solidFill>
                  <a:srgbClr val="888888"/>
                </a:solidFill>
              </a:defRPr>
            </a:lvl6pPr>
            <a:lvl7pPr indent="0" lvl="6" marL="0" marR="0" algn="r">
              <a:lnSpc>
                <a:spcPct val="100000"/>
              </a:lnSpc>
              <a:spcBef>
                <a:spcPts val="0"/>
              </a:spcBef>
              <a:spcAft>
                <a:spcPts val="0"/>
              </a:spcAft>
              <a:buClr>
                <a:srgbClr val="888888"/>
              </a:buClr>
              <a:buSzPts val="1200"/>
              <a:buFont typeface="Helvetica Neue"/>
              <a:buNone/>
              <a:defRPr sz="1200">
                <a:solidFill>
                  <a:srgbClr val="888888"/>
                </a:solidFill>
              </a:defRPr>
            </a:lvl7pPr>
            <a:lvl8pPr indent="0" lvl="7" marL="0" marR="0" algn="r">
              <a:lnSpc>
                <a:spcPct val="100000"/>
              </a:lnSpc>
              <a:spcBef>
                <a:spcPts val="0"/>
              </a:spcBef>
              <a:spcAft>
                <a:spcPts val="0"/>
              </a:spcAft>
              <a:buClr>
                <a:srgbClr val="888888"/>
              </a:buClr>
              <a:buSzPts val="1200"/>
              <a:buFont typeface="Helvetica Neue"/>
              <a:buNone/>
              <a:defRPr sz="1200">
                <a:solidFill>
                  <a:srgbClr val="888888"/>
                </a:solidFill>
              </a:defRPr>
            </a:lvl8pPr>
            <a:lvl9pPr indent="0" lvl="8" marL="0" marR="0" algn="r">
              <a:lnSpc>
                <a:spcPct val="100000"/>
              </a:lnSpc>
              <a:spcBef>
                <a:spcPts val="0"/>
              </a:spcBef>
              <a:spcAft>
                <a:spcPts val="0"/>
              </a:spcAft>
              <a:buClr>
                <a:srgbClr val="888888"/>
              </a:buClr>
              <a:buSzPts val="1200"/>
              <a:buFont typeface="Helvetica Neue"/>
              <a:buNone/>
              <a:defRPr sz="1200">
                <a:solidFill>
                  <a:srgbClr val="888888"/>
                </a:solidFill>
              </a:defRPr>
            </a:lvl9pPr>
          </a:lstStyle>
          <a:p>
            <a:pPr indent="0" lvl="0" marL="0" rtl="0" algn="r">
              <a:spcBef>
                <a:spcPts val="0"/>
              </a:spcBef>
              <a:spcAft>
                <a:spcPts val="0"/>
              </a:spcAft>
              <a:buNone/>
            </a:pPr>
            <a:fld id="{00000000-1234-1234-1234-123412341234}" type="slidenum">
              <a:rPr lang="en-US"/>
              <a:t>‹#›</a:t>
            </a:fld>
            <a:endParaRPr sz="180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25" name="Shape 25"/>
        <p:cNvGrpSpPr/>
        <p:nvPr/>
      </p:nvGrpSpPr>
      <p:grpSpPr>
        <a:xfrm>
          <a:off x="0" y="0"/>
          <a:ext cx="0" cy="0"/>
          <a:chOff x="0" y="0"/>
          <a:chExt cx="0" cy="0"/>
        </a:xfrm>
      </p:grpSpPr>
      <p:sp>
        <p:nvSpPr>
          <p:cNvPr id="26" name="Google Shape;26;p5"/>
          <p:cNvSpPr txBox="1"/>
          <p:nvPr>
            <p:ph idx="12" type="sldNum"/>
          </p:nvPr>
        </p:nvSpPr>
        <p:spPr>
          <a:xfrm>
            <a:off x="4309913" y="6437629"/>
            <a:ext cx="722760" cy="370841"/>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1pPr>
            <a:lvl2pPr indent="0" lvl="1"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2pPr>
            <a:lvl3pPr indent="0" lvl="2"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3pPr>
            <a:lvl4pPr indent="0" lvl="3"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4pPr>
            <a:lvl5pPr indent="0" lvl="4"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5pPr>
            <a:lvl6pPr indent="0" lvl="5"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6pPr>
            <a:lvl7pPr indent="0" lvl="6"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7pPr>
            <a:lvl8pPr indent="0" lvl="7"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8pPr>
            <a:lvl9pPr indent="0" lvl="8" marL="0" algn="r">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showMasterSp="0">
  <p:cSld name="Title and body">
    <p:spTree>
      <p:nvGrpSpPr>
        <p:cNvPr id="190" name="Shape 190"/>
        <p:cNvGrpSpPr/>
        <p:nvPr/>
      </p:nvGrpSpPr>
      <p:grpSpPr>
        <a:xfrm>
          <a:off x="0" y="0"/>
          <a:ext cx="0" cy="0"/>
          <a:chOff x="0" y="0"/>
          <a:chExt cx="0" cy="0"/>
        </a:xfrm>
      </p:grpSpPr>
      <p:sp>
        <p:nvSpPr>
          <p:cNvPr id="191" name="Google Shape;191;p41"/>
          <p:cNvSpPr/>
          <p:nvPr/>
        </p:nvSpPr>
        <p:spPr>
          <a:xfrm>
            <a:off x="0" y="5902950"/>
            <a:ext cx="9144000" cy="97801"/>
          </a:xfrm>
          <a:prstGeom prst="rect">
            <a:avLst/>
          </a:prstGeom>
          <a:solidFill>
            <a:srgbClr val="63D297"/>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2" name="Google Shape;192;p41"/>
          <p:cNvSpPr txBox="1"/>
          <p:nvPr>
            <p:ph type="title"/>
          </p:nvPr>
        </p:nvSpPr>
        <p:spPr>
          <a:xfrm>
            <a:off x="311699" y="1302274"/>
            <a:ext cx="8520602" cy="572701"/>
          </a:xfrm>
          <a:prstGeom prst="rect">
            <a:avLst/>
          </a:prstGeom>
          <a:noFill/>
          <a:ln>
            <a:noFill/>
          </a:ln>
        </p:spPr>
        <p:txBody>
          <a:bodyPr anchorCtr="0" anchor="t" bIns="91400" lIns="91400" spcFirstLastPara="1" rIns="91400" wrap="square" tIns="91400"/>
          <a:lstStyle>
            <a:lvl1pPr lvl="0" algn="l">
              <a:lnSpc>
                <a:spcPct val="100000"/>
              </a:lnSpc>
              <a:spcBef>
                <a:spcPts val="0"/>
              </a:spcBef>
              <a:spcAft>
                <a:spcPts val="0"/>
              </a:spcAft>
              <a:buClr>
                <a:srgbClr val="202729"/>
              </a:buClr>
              <a:buSzPts val="3600"/>
              <a:buFont typeface="Proxima Nova"/>
              <a:buNone/>
              <a:defRPr b="0" sz="3600">
                <a:solidFill>
                  <a:srgbClr val="202729"/>
                </a:solidFill>
                <a:latin typeface="Proxima Nova"/>
                <a:ea typeface="Proxima Nova"/>
                <a:cs typeface="Proxima Nova"/>
                <a:sym typeface="Proxima Nova"/>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93" name="Google Shape;193;p41"/>
          <p:cNvSpPr txBox="1"/>
          <p:nvPr>
            <p:ph idx="1" type="body"/>
          </p:nvPr>
        </p:nvSpPr>
        <p:spPr>
          <a:xfrm>
            <a:off x="311699" y="2009725"/>
            <a:ext cx="8520602" cy="3416400"/>
          </a:xfrm>
          <a:prstGeom prst="rect">
            <a:avLst/>
          </a:prstGeom>
          <a:noFill/>
          <a:ln>
            <a:noFill/>
          </a:ln>
        </p:spPr>
        <p:txBody>
          <a:bodyPr anchorCtr="0" anchor="t" bIns="91400" lIns="91400" spcFirstLastPara="1" rIns="91400" wrap="square" tIns="91400"/>
          <a:lstStyle>
            <a:lvl1pPr indent="-228600" lvl="0" marL="457200" algn="l">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1pPr>
            <a:lvl2pPr indent="-228600" lvl="1" marL="914400" algn="l">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2pPr>
            <a:lvl3pPr indent="-228600" lvl="2" marL="1371600" algn="l">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3pPr>
            <a:lvl4pPr indent="-228600" lvl="3" marL="1828800" algn="l">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4pPr>
            <a:lvl5pPr indent="-228600" lvl="4" marL="2286000" algn="l">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94" name="Google Shape;194;p41"/>
          <p:cNvSpPr txBox="1"/>
          <p:nvPr>
            <p:ph idx="12" type="sldNum"/>
          </p:nvPr>
        </p:nvSpPr>
        <p:spPr>
          <a:xfrm>
            <a:off x="8656091" y="5536941"/>
            <a:ext cx="365067" cy="3606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showMasterSp="0">
  <p:cSld name="Title and body 2">
    <p:spTree>
      <p:nvGrpSpPr>
        <p:cNvPr id="195" name="Shape 195"/>
        <p:cNvGrpSpPr/>
        <p:nvPr/>
      </p:nvGrpSpPr>
      <p:grpSpPr>
        <a:xfrm>
          <a:off x="0" y="0"/>
          <a:ext cx="0" cy="0"/>
          <a:chOff x="0" y="0"/>
          <a:chExt cx="0" cy="0"/>
        </a:xfrm>
      </p:grpSpPr>
      <p:sp>
        <p:nvSpPr>
          <p:cNvPr id="196" name="Google Shape;196;p42"/>
          <p:cNvSpPr txBox="1"/>
          <p:nvPr>
            <p:ph type="title"/>
          </p:nvPr>
        </p:nvSpPr>
        <p:spPr>
          <a:xfrm>
            <a:off x="311699" y="1302274"/>
            <a:ext cx="8520602" cy="572701"/>
          </a:xfrm>
          <a:prstGeom prst="rect">
            <a:avLst/>
          </a:prstGeom>
          <a:noFill/>
          <a:ln>
            <a:noFill/>
          </a:ln>
        </p:spPr>
        <p:txBody>
          <a:bodyPr anchorCtr="0" anchor="t" bIns="91400" lIns="91400" spcFirstLastPara="1" rIns="91400" wrap="square" tIns="91400"/>
          <a:lstStyle>
            <a:lvl1pPr lvl="0" algn="l">
              <a:lnSpc>
                <a:spcPct val="100000"/>
              </a:lnSpc>
              <a:spcBef>
                <a:spcPts val="0"/>
              </a:spcBef>
              <a:spcAft>
                <a:spcPts val="0"/>
              </a:spcAft>
              <a:buClr>
                <a:srgbClr val="000000"/>
              </a:buClr>
              <a:buSzPts val="3600"/>
              <a:buFont typeface="Arial"/>
              <a:buNone/>
              <a:defRPr b="0" sz="3600">
                <a:solidFill>
                  <a:srgbClr val="000000"/>
                </a:solidFill>
                <a:latin typeface="Arial"/>
                <a:ea typeface="Arial"/>
                <a:cs typeface="Arial"/>
                <a:sym typeface="Arial"/>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197" name="Google Shape;197;p42"/>
          <p:cNvSpPr txBox="1"/>
          <p:nvPr>
            <p:ph idx="1" type="body"/>
          </p:nvPr>
        </p:nvSpPr>
        <p:spPr>
          <a:xfrm>
            <a:off x="311699" y="2009725"/>
            <a:ext cx="8520602" cy="3416400"/>
          </a:xfrm>
          <a:prstGeom prst="rect">
            <a:avLst/>
          </a:prstGeom>
          <a:noFill/>
          <a:ln>
            <a:noFill/>
          </a:ln>
        </p:spPr>
        <p:txBody>
          <a:bodyPr anchorCtr="0" anchor="t" bIns="91400" lIns="91400" spcFirstLastPara="1" rIns="91400" wrap="square" tIns="91400"/>
          <a:lstStyle>
            <a:lvl1pPr indent="-228600" lvl="0" marL="457200" algn="l">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1pPr>
            <a:lvl2pPr indent="-228600" lvl="1" marL="914400" algn="l">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2pPr>
            <a:lvl3pPr indent="-228600" lvl="2" marL="1371600" algn="l">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3pPr>
            <a:lvl4pPr indent="-228600" lvl="3" marL="1828800" algn="l">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4pPr>
            <a:lvl5pPr indent="-228600" lvl="4" marL="2286000" algn="l">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198" name="Google Shape;198;p42"/>
          <p:cNvSpPr txBox="1"/>
          <p:nvPr>
            <p:ph idx="12" type="sldNum"/>
          </p:nvPr>
        </p:nvSpPr>
        <p:spPr>
          <a:xfrm>
            <a:off x="8472457" y="5496230"/>
            <a:ext cx="449824" cy="442072"/>
          </a:xfrm>
          <a:prstGeom prst="rect">
            <a:avLst/>
          </a:prstGeom>
          <a:noFill/>
          <a:ln>
            <a:noFill/>
          </a:ln>
        </p:spPr>
        <p:txBody>
          <a:bodyPr anchorCtr="0" anchor="ctr" bIns="91400" lIns="91400" spcFirstLastPara="1" rIns="91400" wrap="square" tIns="91400">
            <a:noAutofit/>
          </a:bodyPr>
          <a:lstStyle>
            <a:lvl1pPr indent="0" lvl="0" marL="0" marR="0" algn="l">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 White+Seal" showMasterSp="0">
  <p:cSld name="1_Title Slide - White+Seal">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descr="image2.png" id="28" name="Google Shape;28;p6"/>
          <p:cNvPicPr preferRelativeResize="0"/>
          <p:nvPr/>
        </p:nvPicPr>
        <p:blipFill rotWithShape="1">
          <a:blip r:embed="rId3">
            <a:alphaModFix/>
          </a:blip>
          <a:srcRect b="0" l="0" r="0" t="0"/>
          <a:stretch/>
        </p:blipFill>
        <p:spPr>
          <a:xfrm>
            <a:off x="2125979" y="2948939"/>
            <a:ext cx="4892042" cy="960121"/>
          </a:xfrm>
          <a:prstGeom prst="rect">
            <a:avLst/>
          </a:prstGeom>
          <a:noFill/>
          <a:ln>
            <a:noFill/>
          </a:ln>
        </p:spPr>
      </p:pic>
      <p:sp>
        <p:nvSpPr>
          <p:cNvPr id="29" name="Google Shape;29;p6"/>
          <p:cNvSpPr txBox="1"/>
          <p:nvPr>
            <p:ph type="title"/>
          </p:nvPr>
        </p:nvSpPr>
        <p:spPr>
          <a:xfrm>
            <a:off x="288697" y="4188483"/>
            <a:ext cx="8573265" cy="1470026"/>
          </a:xfrm>
          <a:prstGeom prst="rect">
            <a:avLst/>
          </a:prstGeom>
          <a:noFill/>
          <a:ln>
            <a:noFill/>
          </a:ln>
        </p:spPr>
        <p:txBody>
          <a:bodyPr anchorCtr="0" anchor="b" bIns="0" lIns="0" spcFirstLastPara="1" rIns="0" wrap="square" tIns="0"/>
          <a:lstStyle>
            <a:lvl1pPr lvl="0" algn="l">
              <a:lnSpc>
                <a:spcPct val="83333"/>
              </a:lnSpc>
              <a:spcBef>
                <a:spcPts val="0"/>
              </a:spcBef>
              <a:spcAft>
                <a:spcPts val="0"/>
              </a:spcAft>
              <a:buClr>
                <a:srgbClr val="006C92"/>
              </a:buClr>
              <a:buSzPts val="3600"/>
              <a:buFont typeface="Calibri"/>
              <a:buNone/>
              <a:defRPr sz="3600" cap="none">
                <a:solidFill>
                  <a:srgbClr val="006C92"/>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30" name="Google Shape;30;p6"/>
          <p:cNvSpPr txBox="1"/>
          <p:nvPr>
            <p:ph idx="1" type="body"/>
          </p:nvPr>
        </p:nvSpPr>
        <p:spPr>
          <a:xfrm>
            <a:off x="288697" y="5804704"/>
            <a:ext cx="8573265" cy="749777"/>
          </a:xfrm>
          <a:prstGeom prst="rect">
            <a:avLst/>
          </a:prstGeom>
          <a:noFill/>
          <a:ln>
            <a:noFill/>
          </a:ln>
        </p:spPr>
        <p:txBody>
          <a:bodyPr anchorCtr="0" anchor="t" bIns="0" lIns="0" spcFirstLastPara="1" rIns="0" wrap="square" tIns="0"/>
          <a:lstStyle>
            <a:lvl1pPr indent="-228600" lvl="0" marL="457200" algn="l">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indent="-228600" lvl="1" marL="914400" algn="l">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indent="-228600" lvl="2" marL="1371600" algn="l">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indent="-228600" lvl="3" marL="1828800" algn="l">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indent="-228600" lvl="4" marL="2286000" algn="l">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31" name="Google Shape;31;p6"/>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lide - White+Seal" showMasterSp="0">
  <p:cSld name="2_Title Slide - White+Seal">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descr="image4.png" id="33" name="Google Shape;33;p7"/>
          <p:cNvPicPr preferRelativeResize="0"/>
          <p:nvPr/>
        </p:nvPicPr>
        <p:blipFill rotWithShape="1">
          <a:blip r:embed="rId3">
            <a:alphaModFix/>
          </a:blip>
          <a:srcRect b="0" l="0" r="0" t="0"/>
          <a:stretch/>
        </p:blipFill>
        <p:spPr>
          <a:xfrm>
            <a:off x="2125979" y="2948939"/>
            <a:ext cx="4892042" cy="960121"/>
          </a:xfrm>
          <a:prstGeom prst="rect">
            <a:avLst/>
          </a:prstGeom>
          <a:noFill/>
          <a:ln>
            <a:noFill/>
          </a:ln>
        </p:spPr>
      </p:pic>
      <p:sp>
        <p:nvSpPr>
          <p:cNvPr id="34" name="Google Shape;34;p7"/>
          <p:cNvSpPr txBox="1"/>
          <p:nvPr>
            <p:ph type="title"/>
          </p:nvPr>
        </p:nvSpPr>
        <p:spPr>
          <a:xfrm>
            <a:off x="288697" y="4188483"/>
            <a:ext cx="8573265" cy="1470026"/>
          </a:xfrm>
          <a:prstGeom prst="rect">
            <a:avLst/>
          </a:prstGeom>
          <a:noFill/>
          <a:ln>
            <a:noFill/>
          </a:ln>
        </p:spPr>
        <p:txBody>
          <a:bodyPr anchorCtr="0" anchor="b" bIns="0" lIns="0" spcFirstLastPara="1" rIns="0" wrap="square" tIns="0"/>
          <a:lstStyle>
            <a:lvl1pPr lvl="0" algn="l">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35" name="Google Shape;35;p7"/>
          <p:cNvSpPr txBox="1"/>
          <p:nvPr>
            <p:ph idx="1" type="body"/>
          </p:nvPr>
        </p:nvSpPr>
        <p:spPr>
          <a:xfrm>
            <a:off x="288697" y="5804704"/>
            <a:ext cx="8573265" cy="749777"/>
          </a:xfrm>
          <a:prstGeom prst="rect">
            <a:avLst/>
          </a:prstGeom>
          <a:noFill/>
          <a:ln>
            <a:noFill/>
          </a:ln>
        </p:spPr>
        <p:txBody>
          <a:bodyPr anchorCtr="0" anchor="t" bIns="0" lIns="0" spcFirstLastPara="1" rIns="0" wrap="square" tIns="0"/>
          <a:lstStyle>
            <a:lvl1pPr indent="-228600" lvl="0" marL="4572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228600" lvl="1" marL="9144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indent="-228600" lvl="2" marL="13716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indent="-228600" lvl="3" marL="18288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indent="-228600" lvl="4" marL="22860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36" name="Google Shape;36;p7"/>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 White+Seal" showMasterSp="0">
  <p:cSld name="3_Title Slide - White+Seal">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8"/>
          <p:cNvSpPr txBox="1"/>
          <p:nvPr>
            <p:ph type="title"/>
          </p:nvPr>
        </p:nvSpPr>
        <p:spPr>
          <a:xfrm>
            <a:off x="288697" y="4188483"/>
            <a:ext cx="8573265" cy="1470026"/>
          </a:xfrm>
          <a:prstGeom prst="rect">
            <a:avLst/>
          </a:prstGeom>
          <a:noFill/>
          <a:ln>
            <a:noFill/>
          </a:ln>
        </p:spPr>
        <p:txBody>
          <a:bodyPr anchorCtr="0" anchor="b" bIns="0" lIns="0" spcFirstLastPara="1" rIns="0" wrap="square" tIns="0"/>
          <a:lstStyle>
            <a:lvl1pPr lvl="0" algn="l">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39" name="Google Shape;39;p8"/>
          <p:cNvSpPr txBox="1"/>
          <p:nvPr>
            <p:ph idx="1" type="body"/>
          </p:nvPr>
        </p:nvSpPr>
        <p:spPr>
          <a:xfrm>
            <a:off x="288697" y="5804704"/>
            <a:ext cx="8573265" cy="749777"/>
          </a:xfrm>
          <a:prstGeom prst="rect">
            <a:avLst/>
          </a:prstGeom>
          <a:noFill/>
          <a:ln>
            <a:noFill/>
          </a:ln>
        </p:spPr>
        <p:txBody>
          <a:bodyPr anchorCtr="0" anchor="t" bIns="0" lIns="0" spcFirstLastPara="1" rIns="0" wrap="square" tIns="0"/>
          <a:lstStyle>
            <a:lvl1pPr indent="-228600" lvl="0" marL="4572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228600" lvl="1" marL="9144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indent="-228600" lvl="2" marL="13716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indent="-228600" lvl="3" marL="18288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indent="-228600" lvl="4" marL="2286000" algn="l">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pic>
        <p:nvPicPr>
          <p:cNvPr descr="image4.png" id="40" name="Google Shape;40;p8"/>
          <p:cNvPicPr preferRelativeResize="0"/>
          <p:nvPr/>
        </p:nvPicPr>
        <p:blipFill rotWithShape="1">
          <a:blip r:embed="rId3">
            <a:alphaModFix/>
          </a:blip>
          <a:srcRect b="0" l="0" r="0" t="0"/>
          <a:stretch/>
        </p:blipFill>
        <p:spPr>
          <a:xfrm>
            <a:off x="2125979" y="2948939"/>
            <a:ext cx="4892042" cy="960121"/>
          </a:xfrm>
          <a:prstGeom prst="rect">
            <a:avLst/>
          </a:prstGeom>
          <a:noFill/>
          <a:ln>
            <a:noFill/>
          </a:ln>
        </p:spPr>
      </p:pic>
      <p:sp>
        <p:nvSpPr>
          <p:cNvPr id="41" name="Google Shape;41;p8"/>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Slide - White+Seal" showMasterSp="0">
  <p:cSld name="5_Title Slide - White+Seal">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descr="image4.png" id="43" name="Google Shape;43;p9"/>
          <p:cNvPicPr preferRelativeResize="0"/>
          <p:nvPr/>
        </p:nvPicPr>
        <p:blipFill rotWithShape="1">
          <a:blip r:embed="rId3">
            <a:alphaModFix/>
          </a:blip>
          <a:srcRect b="0" l="0" r="0" t="0"/>
          <a:stretch/>
        </p:blipFill>
        <p:spPr>
          <a:xfrm>
            <a:off x="211757" y="256328"/>
            <a:ext cx="2329542" cy="457201"/>
          </a:xfrm>
          <a:prstGeom prst="rect">
            <a:avLst/>
          </a:prstGeom>
          <a:noFill/>
          <a:ln>
            <a:noFill/>
          </a:ln>
        </p:spPr>
      </p:pic>
      <p:sp>
        <p:nvSpPr>
          <p:cNvPr id="44" name="Google Shape;44;p9"/>
          <p:cNvSpPr txBox="1"/>
          <p:nvPr>
            <p:ph type="title"/>
          </p:nvPr>
        </p:nvSpPr>
        <p:spPr>
          <a:xfrm>
            <a:off x="288697" y="1983179"/>
            <a:ext cx="8573265" cy="1995457"/>
          </a:xfrm>
          <a:prstGeom prst="rect">
            <a:avLst/>
          </a:prstGeom>
          <a:noFill/>
          <a:ln>
            <a:noFill/>
          </a:ln>
        </p:spPr>
        <p:txBody>
          <a:bodyPr anchorCtr="0" anchor="b" bIns="0" lIns="0" spcFirstLastPara="1" rIns="0" wrap="square" tIns="0"/>
          <a:lstStyle>
            <a:lvl1pPr lvl="0" algn="ctr">
              <a:lnSpc>
                <a:spcPct val="86363"/>
              </a:lnSpc>
              <a:spcBef>
                <a:spcPts val="0"/>
              </a:spcBef>
              <a:spcAft>
                <a:spcPts val="0"/>
              </a:spcAft>
              <a:buClr>
                <a:srgbClr val="FFFFFF"/>
              </a:buClr>
              <a:buSzPts val="4400"/>
              <a:buFont typeface="Calibri"/>
              <a:buNone/>
              <a:defRPr sz="4400" cap="none">
                <a:solidFill>
                  <a:srgbClr val="FFFFFF"/>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45" name="Google Shape;45;p9"/>
          <p:cNvSpPr txBox="1"/>
          <p:nvPr>
            <p:ph idx="1" type="body"/>
          </p:nvPr>
        </p:nvSpPr>
        <p:spPr>
          <a:xfrm>
            <a:off x="288697" y="4039761"/>
            <a:ext cx="8573265" cy="1953785"/>
          </a:xfrm>
          <a:prstGeom prst="rect">
            <a:avLst/>
          </a:prstGeom>
          <a:noFill/>
          <a:ln>
            <a:noFill/>
          </a:ln>
        </p:spPr>
        <p:txBody>
          <a:bodyPr anchorCtr="0" anchor="t" bIns="0" lIns="0" spcFirstLastPara="1" rIns="0" wrap="square" tIns="0"/>
          <a:lstStyle>
            <a:lvl1pPr indent="-228600" lvl="0" marL="457200" algn="ctr">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228600" lvl="1" marL="914400" algn="ctr">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indent="-228600" lvl="2" marL="1371600" algn="ctr">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indent="-228600" lvl="3" marL="1828800" algn="ctr">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indent="-228600" lvl="4" marL="2286000" algn="ctr">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sp>
        <p:nvSpPr>
          <p:cNvPr id="46" name="Google Shape;46;p9"/>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Slide - White+Seal" showMasterSp="0">
  <p:cSld name="6_Title Slide - White+Seal">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10"/>
          <p:cNvSpPr txBox="1"/>
          <p:nvPr>
            <p:ph type="title"/>
          </p:nvPr>
        </p:nvSpPr>
        <p:spPr>
          <a:xfrm>
            <a:off x="288697" y="1983179"/>
            <a:ext cx="8573265" cy="1995457"/>
          </a:xfrm>
          <a:prstGeom prst="rect">
            <a:avLst/>
          </a:prstGeom>
          <a:noFill/>
          <a:ln>
            <a:noFill/>
          </a:ln>
        </p:spPr>
        <p:txBody>
          <a:bodyPr anchorCtr="0" anchor="b" bIns="0" lIns="0" spcFirstLastPara="1" rIns="0" wrap="square" tIns="0"/>
          <a:lstStyle>
            <a:lvl1pPr lvl="0" algn="ctr">
              <a:lnSpc>
                <a:spcPct val="86363"/>
              </a:lnSpc>
              <a:spcBef>
                <a:spcPts val="0"/>
              </a:spcBef>
              <a:spcAft>
                <a:spcPts val="0"/>
              </a:spcAft>
              <a:buClr>
                <a:srgbClr val="FFFFFF"/>
              </a:buClr>
              <a:buSzPts val="4400"/>
              <a:buFont typeface="Calibri"/>
              <a:buNone/>
              <a:defRPr sz="4400" cap="none">
                <a:solidFill>
                  <a:srgbClr val="FFFFFF"/>
                </a:solidFill>
                <a:latin typeface="Calibri"/>
                <a:ea typeface="Calibri"/>
                <a:cs typeface="Calibri"/>
                <a:sym typeface="Calibri"/>
              </a:defRPr>
            </a:lvl1pPr>
            <a:lvl2pPr lvl="1" algn="ctr">
              <a:lnSpc>
                <a:spcPct val="100000"/>
              </a:lnSpc>
              <a:spcBef>
                <a:spcPts val="0"/>
              </a:spcBef>
              <a:spcAft>
                <a:spcPts val="0"/>
              </a:spcAft>
              <a:buClr>
                <a:srgbClr val="101D3A"/>
              </a:buClr>
              <a:buSzPts val="1800"/>
              <a:buNone/>
              <a:defRPr/>
            </a:lvl2pPr>
            <a:lvl3pPr lvl="2" algn="ctr">
              <a:lnSpc>
                <a:spcPct val="100000"/>
              </a:lnSpc>
              <a:spcBef>
                <a:spcPts val="0"/>
              </a:spcBef>
              <a:spcAft>
                <a:spcPts val="0"/>
              </a:spcAft>
              <a:buClr>
                <a:srgbClr val="101D3A"/>
              </a:buClr>
              <a:buSzPts val="1800"/>
              <a:buNone/>
              <a:defRPr/>
            </a:lvl3pPr>
            <a:lvl4pPr lvl="3" algn="ctr">
              <a:lnSpc>
                <a:spcPct val="100000"/>
              </a:lnSpc>
              <a:spcBef>
                <a:spcPts val="0"/>
              </a:spcBef>
              <a:spcAft>
                <a:spcPts val="0"/>
              </a:spcAft>
              <a:buClr>
                <a:srgbClr val="101D3A"/>
              </a:buClr>
              <a:buSzPts val="1800"/>
              <a:buNone/>
              <a:defRPr/>
            </a:lvl4pPr>
            <a:lvl5pPr lvl="4" algn="ctr">
              <a:lnSpc>
                <a:spcPct val="100000"/>
              </a:lnSpc>
              <a:spcBef>
                <a:spcPts val="0"/>
              </a:spcBef>
              <a:spcAft>
                <a:spcPts val="0"/>
              </a:spcAft>
              <a:buClr>
                <a:srgbClr val="101D3A"/>
              </a:buClr>
              <a:buSzPts val="1800"/>
              <a:buNone/>
              <a:defRPr/>
            </a:lvl5pPr>
            <a:lvl6pPr lvl="5" algn="ctr">
              <a:lnSpc>
                <a:spcPct val="100000"/>
              </a:lnSpc>
              <a:spcBef>
                <a:spcPts val="0"/>
              </a:spcBef>
              <a:spcAft>
                <a:spcPts val="0"/>
              </a:spcAft>
              <a:buClr>
                <a:srgbClr val="101D3A"/>
              </a:buClr>
              <a:buSzPts val="1800"/>
              <a:buNone/>
              <a:defRPr/>
            </a:lvl6pPr>
            <a:lvl7pPr lvl="6" algn="ctr">
              <a:lnSpc>
                <a:spcPct val="100000"/>
              </a:lnSpc>
              <a:spcBef>
                <a:spcPts val="0"/>
              </a:spcBef>
              <a:spcAft>
                <a:spcPts val="0"/>
              </a:spcAft>
              <a:buClr>
                <a:srgbClr val="101D3A"/>
              </a:buClr>
              <a:buSzPts val="1800"/>
              <a:buNone/>
              <a:defRPr/>
            </a:lvl7pPr>
            <a:lvl8pPr lvl="7" algn="ctr">
              <a:lnSpc>
                <a:spcPct val="100000"/>
              </a:lnSpc>
              <a:spcBef>
                <a:spcPts val="0"/>
              </a:spcBef>
              <a:spcAft>
                <a:spcPts val="0"/>
              </a:spcAft>
              <a:buClr>
                <a:srgbClr val="101D3A"/>
              </a:buClr>
              <a:buSzPts val="1800"/>
              <a:buNone/>
              <a:defRPr/>
            </a:lvl8pPr>
            <a:lvl9pPr lvl="8" algn="ctr">
              <a:lnSpc>
                <a:spcPct val="100000"/>
              </a:lnSpc>
              <a:spcBef>
                <a:spcPts val="0"/>
              </a:spcBef>
              <a:spcAft>
                <a:spcPts val="0"/>
              </a:spcAft>
              <a:buClr>
                <a:srgbClr val="101D3A"/>
              </a:buClr>
              <a:buSzPts val="1800"/>
              <a:buNone/>
              <a:defRPr/>
            </a:lvl9pPr>
          </a:lstStyle>
          <a:p/>
        </p:txBody>
      </p:sp>
      <p:sp>
        <p:nvSpPr>
          <p:cNvPr id="49" name="Google Shape;49;p10"/>
          <p:cNvSpPr txBox="1"/>
          <p:nvPr>
            <p:ph idx="1" type="body"/>
          </p:nvPr>
        </p:nvSpPr>
        <p:spPr>
          <a:xfrm>
            <a:off x="288697" y="4039761"/>
            <a:ext cx="8573265" cy="1953785"/>
          </a:xfrm>
          <a:prstGeom prst="rect">
            <a:avLst/>
          </a:prstGeom>
          <a:noFill/>
          <a:ln>
            <a:noFill/>
          </a:ln>
        </p:spPr>
        <p:txBody>
          <a:bodyPr anchorCtr="0" anchor="t" bIns="0" lIns="0" spcFirstLastPara="1" rIns="0" wrap="square" tIns="0"/>
          <a:lstStyle>
            <a:lvl1pPr indent="-228600" lvl="0" marL="457200" algn="ctr">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indent="-228600" lvl="1" marL="914400" algn="ctr">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indent="-228600" lvl="2" marL="1371600" algn="ctr">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indent="-228600" lvl="3" marL="1828800" algn="ctr">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indent="-228600" lvl="4" marL="2286000" algn="ctr">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indent="-342900" lvl="5" marL="2743200" algn="l">
              <a:lnSpc>
                <a:spcPct val="100000"/>
              </a:lnSpc>
              <a:spcBef>
                <a:spcPts val="200"/>
              </a:spcBef>
              <a:spcAft>
                <a:spcPts val="0"/>
              </a:spcAft>
              <a:buClr>
                <a:srgbClr val="101D3A"/>
              </a:buClr>
              <a:buSzPts val="1800"/>
              <a:buChar char="•"/>
              <a:defRPr/>
            </a:lvl6pPr>
            <a:lvl7pPr indent="-342900" lvl="6" marL="3200400" algn="l">
              <a:lnSpc>
                <a:spcPct val="100000"/>
              </a:lnSpc>
              <a:spcBef>
                <a:spcPts val="200"/>
              </a:spcBef>
              <a:spcAft>
                <a:spcPts val="0"/>
              </a:spcAft>
              <a:buClr>
                <a:srgbClr val="101D3A"/>
              </a:buClr>
              <a:buSzPts val="1800"/>
              <a:buChar char="•"/>
              <a:defRPr/>
            </a:lvl7pPr>
            <a:lvl8pPr indent="-342900" lvl="7" marL="3657600" algn="l">
              <a:lnSpc>
                <a:spcPct val="100000"/>
              </a:lnSpc>
              <a:spcBef>
                <a:spcPts val="200"/>
              </a:spcBef>
              <a:spcAft>
                <a:spcPts val="0"/>
              </a:spcAft>
              <a:buClr>
                <a:srgbClr val="101D3A"/>
              </a:buClr>
              <a:buSzPts val="1800"/>
              <a:buChar char="•"/>
              <a:defRPr/>
            </a:lvl8pPr>
            <a:lvl9pPr indent="-342900" lvl="8" marL="4114800" algn="l">
              <a:lnSpc>
                <a:spcPct val="100000"/>
              </a:lnSpc>
              <a:spcBef>
                <a:spcPts val="200"/>
              </a:spcBef>
              <a:spcAft>
                <a:spcPts val="0"/>
              </a:spcAft>
              <a:buClr>
                <a:srgbClr val="101D3A"/>
              </a:buClr>
              <a:buSzPts val="1800"/>
              <a:buChar char="•"/>
              <a:defRPr/>
            </a:lvl9pPr>
          </a:lstStyle>
          <a:p/>
        </p:txBody>
      </p:sp>
      <p:pic>
        <p:nvPicPr>
          <p:cNvPr descr="image4.png" id="50" name="Google Shape;50;p10"/>
          <p:cNvPicPr preferRelativeResize="0"/>
          <p:nvPr/>
        </p:nvPicPr>
        <p:blipFill rotWithShape="1">
          <a:blip r:embed="rId3">
            <a:alphaModFix/>
          </a:blip>
          <a:srcRect b="0" l="0" r="0" t="0"/>
          <a:stretch/>
        </p:blipFill>
        <p:spPr>
          <a:xfrm>
            <a:off x="211757" y="256328"/>
            <a:ext cx="2329542" cy="457201"/>
          </a:xfrm>
          <a:prstGeom prst="rect">
            <a:avLst/>
          </a:prstGeom>
          <a:noFill/>
          <a:ln>
            <a:noFill/>
          </a:ln>
        </p:spPr>
      </p:pic>
      <p:sp>
        <p:nvSpPr>
          <p:cNvPr id="51" name="Google Shape;51;p10"/>
          <p:cNvSpPr txBox="1"/>
          <p:nvPr>
            <p:ph idx="12" type="sldNum"/>
          </p:nvPr>
        </p:nvSpPr>
        <p:spPr>
          <a:xfrm>
            <a:off x="4419600" y="6172200"/>
            <a:ext cx="2133600" cy="368301"/>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indent="0" lvl="1"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indent="0" lvl="2"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indent="0" lvl="3"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indent="0" lvl="4"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indent="0" lvl="5"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indent="0" lvl="6"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indent="0" lvl="7"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indent="0" lvl="8" marL="0" marR="0" algn="r">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92074"/>
            <a:ext cx="8229600" cy="797095"/>
          </a:xfrm>
          <a:prstGeom prst="rect">
            <a:avLst/>
          </a:prstGeom>
          <a:noFill/>
          <a:ln>
            <a:noFill/>
          </a:ln>
        </p:spPr>
        <p:txBody>
          <a:bodyPr anchorCtr="0" anchor="ctr" bIns="0" lIns="0" spcFirstLastPara="1" rIns="0" wrap="square" tIns="0"/>
          <a:lstStyle>
            <a:lvl1pPr lvl="0" marR="0" rtl="0" algn="ctr">
              <a:lnSpc>
                <a:spcPct val="100000"/>
              </a:lnSpc>
              <a:spcBef>
                <a:spcPts val="0"/>
              </a:spcBef>
              <a:spcAft>
                <a:spcPts val="0"/>
              </a:spcAft>
              <a:buClr>
                <a:srgbClr val="101D3A"/>
              </a:buClr>
              <a:buSzPts val="4000"/>
              <a:buFont typeface="Helvetica Neue"/>
              <a:buNone/>
              <a:defRPr b="1" i="0" sz="4000" u="none" cap="none" strike="noStrike">
                <a:solidFill>
                  <a:srgbClr val="101D3A"/>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101D3A"/>
              </a:buClr>
              <a:buSzPts val="4000"/>
              <a:buFont typeface="Helvetica Neue"/>
              <a:buNone/>
              <a:defRPr b="1" i="0" sz="4000" u="none" cap="none" strike="noStrike">
                <a:solidFill>
                  <a:srgbClr val="101D3A"/>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101D3A"/>
              </a:buClr>
              <a:buSzPts val="4000"/>
              <a:buFont typeface="Helvetica Neue"/>
              <a:buNone/>
              <a:defRPr b="1" i="0" sz="4000" u="none" cap="none" strike="noStrike">
                <a:solidFill>
                  <a:srgbClr val="101D3A"/>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101D3A"/>
              </a:buClr>
              <a:buSzPts val="4000"/>
              <a:buFont typeface="Helvetica Neue"/>
              <a:buNone/>
              <a:defRPr b="1" i="0" sz="4000" u="none" cap="none" strike="noStrike">
                <a:solidFill>
                  <a:srgbClr val="101D3A"/>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101D3A"/>
              </a:buClr>
              <a:buSzPts val="4000"/>
              <a:buFont typeface="Helvetica Neue"/>
              <a:buNone/>
              <a:defRPr b="1" i="0" sz="4000" u="none" cap="none" strike="noStrike">
                <a:solidFill>
                  <a:srgbClr val="101D3A"/>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101D3A"/>
              </a:buClr>
              <a:buSzPts val="4000"/>
              <a:buFont typeface="Helvetica Neue"/>
              <a:buNone/>
              <a:defRPr b="1" i="0" sz="4000" u="none" cap="none" strike="noStrike">
                <a:solidFill>
                  <a:srgbClr val="101D3A"/>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101D3A"/>
              </a:buClr>
              <a:buSzPts val="4000"/>
              <a:buFont typeface="Helvetica Neue"/>
              <a:buNone/>
              <a:defRPr b="1" i="0" sz="4000" u="none" cap="none" strike="noStrike">
                <a:solidFill>
                  <a:srgbClr val="101D3A"/>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101D3A"/>
              </a:buClr>
              <a:buSzPts val="4000"/>
              <a:buFont typeface="Helvetica Neue"/>
              <a:buNone/>
              <a:defRPr b="1" i="0" sz="4000" u="none" cap="none" strike="noStrike">
                <a:solidFill>
                  <a:srgbClr val="101D3A"/>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101D3A"/>
              </a:buClr>
              <a:buSzPts val="4000"/>
              <a:buFont typeface="Helvetica Neue"/>
              <a:buNone/>
              <a:defRPr b="1" i="0" sz="4000" u="none" cap="none" strike="noStrike">
                <a:solidFill>
                  <a:srgbClr val="101D3A"/>
                </a:solidFill>
                <a:latin typeface="Helvetica Neue"/>
                <a:ea typeface="Helvetica Neue"/>
                <a:cs typeface="Helvetica Neue"/>
                <a:sym typeface="Helvetica Neue"/>
              </a:defRPr>
            </a:lvl9pPr>
          </a:lstStyle>
          <a:p/>
        </p:txBody>
      </p:sp>
      <p:sp>
        <p:nvSpPr>
          <p:cNvPr id="7" name="Google Shape;7;p1"/>
          <p:cNvSpPr txBox="1"/>
          <p:nvPr>
            <p:ph idx="12" type="sldNum"/>
          </p:nvPr>
        </p:nvSpPr>
        <p:spPr>
          <a:xfrm>
            <a:off x="4309913" y="6437629"/>
            <a:ext cx="722760" cy="370841"/>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8" name="Google Shape;8;p1"/>
          <p:cNvSpPr/>
          <p:nvPr/>
        </p:nvSpPr>
        <p:spPr>
          <a:xfrm>
            <a:off x="7302500" y="6449059"/>
            <a:ext cx="1537197" cy="345441"/>
          </a:xfrm>
          <a:prstGeom prst="rect">
            <a:avLst/>
          </a:prstGeom>
          <a:noFill/>
          <a:ln>
            <a:noFill/>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Helvetica Neue"/>
              <a:buNone/>
            </a:pPr>
            <a:r>
              <a:rPr b="0" i="0" lang="en-US" sz="1800" u="none" cap="none" strike="noStrike">
                <a:solidFill>
                  <a:srgbClr val="FFFFFF"/>
                </a:solidFill>
                <a:latin typeface="Helvetica Neue"/>
                <a:ea typeface="Helvetica Neue"/>
                <a:cs typeface="Helvetica Neue"/>
                <a:sym typeface="Helvetica Neue"/>
              </a:rPr>
              <a:t>1/9/2018</a:t>
            </a:r>
            <a:endParaRPr/>
          </a:p>
        </p:txBody>
      </p:sp>
      <p:sp>
        <p:nvSpPr>
          <p:cNvPr id="9" name="Google Shape;9;p1"/>
          <p:cNvSpPr txBox="1"/>
          <p:nvPr>
            <p:ph idx="1" type="body"/>
          </p:nvPr>
        </p:nvSpPr>
        <p:spPr>
          <a:xfrm>
            <a:off x="457200" y="1014820"/>
            <a:ext cx="8229600" cy="5257801"/>
          </a:xfrm>
          <a:prstGeom prst="rect">
            <a:avLst/>
          </a:prstGeom>
          <a:noFill/>
          <a:ln>
            <a:noFill/>
          </a:ln>
        </p:spPr>
        <p:txBody>
          <a:bodyPr anchorCtr="0" anchor="t" bIns="0" lIns="0" spcFirstLastPara="1" rIns="0" wrap="square" tIns="0"/>
          <a:lstStyle>
            <a:lvl1pPr indent="-393700" lvl="0" marL="45720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1pPr>
            <a:lvl2pPr indent="-393700" lvl="1" marL="91440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2pPr>
            <a:lvl3pPr indent="-393700" lvl="2" marL="137160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3pPr>
            <a:lvl4pPr indent="-393700" lvl="3" marL="182880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4pPr>
            <a:lvl5pPr indent="-393700" lvl="4" marL="228600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5pPr>
            <a:lvl6pPr indent="-393700" lvl="5" marL="274320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6pPr>
            <a:lvl7pPr indent="-393700" lvl="6" marL="320040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7pPr>
            <a:lvl8pPr indent="-393700" lvl="7" marL="365760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8pPr>
            <a:lvl9pPr indent="-393700" lvl="8" marL="4114800" marR="0" rtl="0" algn="l">
              <a:lnSpc>
                <a:spcPct val="100000"/>
              </a:lnSpc>
              <a:spcBef>
                <a:spcPts val="200"/>
              </a:spcBef>
              <a:spcAft>
                <a:spcPts val="0"/>
              </a:spcAft>
              <a:buClr>
                <a:srgbClr val="101D3A"/>
              </a:buClr>
              <a:buSzPts val="2600"/>
              <a:buFont typeface="Arial"/>
              <a:buChar char="•"/>
              <a:defRPr b="0" i="0" sz="2600" u="none" cap="none" strike="noStrike">
                <a:solidFill>
                  <a:srgbClr val="101D3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3.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4.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image" Target="../media/image35.png"/><Relationship Id="rId5"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5.png"/><Relationship Id="rId5"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8.png"/><Relationship Id="rId4" Type="http://schemas.openxmlformats.org/officeDocument/2006/relationships/image" Target="../media/image52.png"/><Relationship Id="rId5"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0.png"/><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43"/>
          <p:cNvSpPr txBox="1"/>
          <p:nvPr>
            <p:ph type="title"/>
          </p:nvPr>
        </p:nvSpPr>
        <p:spPr>
          <a:xfrm>
            <a:off x="288697" y="1983179"/>
            <a:ext cx="8573265" cy="1995457"/>
          </a:xfrm>
          <a:prstGeom prst="rect">
            <a:avLst/>
          </a:prstGeom>
          <a:noFill/>
          <a:ln>
            <a:noFill/>
          </a:ln>
        </p:spPr>
        <p:txBody>
          <a:bodyPr anchorCtr="0" anchor="b" bIns="0" lIns="0" spcFirstLastPara="1" rIns="0" wrap="square" tIns="0">
            <a:noAutofit/>
          </a:bodyPr>
          <a:lstStyle/>
          <a:p>
            <a:pPr indent="0" lvl="0" marL="0" rtl="0" algn="ctr">
              <a:lnSpc>
                <a:spcPct val="86363"/>
              </a:lnSpc>
              <a:spcBef>
                <a:spcPts val="0"/>
              </a:spcBef>
              <a:spcAft>
                <a:spcPts val="0"/>
              </a:spcAft>
              <a:buClr>
                <a:srgbClr val="006C92"/>
              </a:buClr>
              <a:buSzPts val="4400"/>
              <a:buFont typeface="PT Sans"/>
              <a:buNone/>
            </a:pPr>
            <a:r>
              <a:rPr b="0" lang="en-US">
                <a:latin typeface="PT Sans"/>
                <a:ea typeface="PT Sans"/>
                <a:cs typeface="PT Sans"/>
                <a:sym typeface="PT Sans"/>
              </a:rPr>
              <a:t>Lecture 15:</a:t>
            </a:r>
            <a:endParaRPr/>
          </a:p>
          <a:p>
            <a:pPr indent="0" lvl="0" marL="0" rtl="0" algn="ctr">
              <a:lnSpc>
                <a:spcPct val="86363"/>
              </a:lnSpc>
              <a:spcBef>
                <a:spcPts val="0"/>
              </a:spcBef>
              <a:spcAft>
                <a:spcPts val="0"/>
              </a:spcAft>
              <a:buClr>
                <a:srgbClr val="006C92"/>
              </a:buClr>
              <a:buSzPts val="4400"/>
              <a:buFont typeface="PT Sans"/>
              <a:buNone/>
            </a:pPr>
            <a:r>
              <a:t/>
            </a:r>
            <a:endParaRPr b="0">
              <a:latin typeface="PT Sans"/>
              <a:ea typeface="PT Sans"/>
              <a:cs typeface="PT Sans"/>
              <a:sym typeface="PT Sans"/>
            </a:endParaRPr>
          </a:p>
          <a:p>
            <a:pPr indent="0" lvl="0" marL="0" rtl="0" algn="ctr">
              <a:lnSpc>
                <a:spcPct val="86363"/>
              </a:lnSpc>
              <a:spcBef>
                <a:spcPts val="0"/>
              </a:spcBef>
              <a:spcAft>
                <a:spcPts val="0"/>
              </a:spcAft>
              <a:buClr>
                <a:srgbClr val="006C92"/>
              </a:buClr>
              <a:buSzPts val="4400"/>
              <a:buFont typeface="PT Sans"/>
              <a:buNone/>
            </a:pPr>
            <a:r>
              <a:rPr b="0" lang="en-US">
                <a:latin typeface="PT Sans"/>
                <a:ea typeface="PT Sans"/>
                <a:cs typeface="PT Sans"/>
                <a:sym typeface="PT Sans"/>
              </a:rPr>
              <a:t>Deep Learning on Point Cloud</a:t>
            </a:r>
            <a:endParaRPr/>
          </a:p>
        </p:txBody>
      </p:sp>
      <p:sp>
        <p:nvSpPr>
          <p:cNvPr id="204" name="Google Shape;204;p43"/>
          <p:cNvSpPr txBox="1"/>
          <p:nvPr>
            <p:ph idx="1" type="body"/>
          </p:nvPr>
        </p:nvSpPr>
        <p:spPr>
          <a:xfrm>
            <a:off x="288697" y="4039761"/>
            <a:ext cx="8573265" cy="1953785"/>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006C92"/>
              </a:buClr>
              <a:buSzPts val="2000"/>
              <a:buNone/>
            </a:pPr>
            <a:r>
              <a:t/>
            </a:r>
            <a:endParaRPr>
              <a:latin typeface="Helvetica Neue"/>
              <a:ea typeface="Helvetica Neue"/>
              <a:cs typeface="Helvetica Neue"/>
              <a:sym typeface="Helvetica Neue"/>
            </a:endParaRPr>
          </a:p>
          <a:p>
            <a:pPr indent="0" lvl="0" marL="0" rtl="0" algn="ctr">
              <a:lnSpc>
                <a:spcPct val="90000"/>
              </a:lnSpc>
              <a:spcBef>
                <a:spcPts val="0"/>
              </a:spcBef>
              <a:spcAft>
                <a:spcPts val="0"/>
              </a:spcAft>
              <a:buClr>
                <a:srgbClr val="006C92"/>
              </a:buClr>
              <a:buSzPts val="2000"/>
              <a:buNone/>
            </a:pPr>
            <a:r>
              <a:t/>
            </a:r>
            <a:endParaRPr>
              <a:latin typeface="Helvetica Neue"/>
              <a:ea typeface="Helvetica Neue"/>
              <a:cs typeface="Helvetica Neue"/>
              <a:sym typeface="Helvetica Neue"/>
            </a:endParaRPr>
          </a:p>
          <a:p>
            <a:pPr indent="0" lvl="0" marL="0" rtl="0" algn="ctr">
              <a:lnSpc>
                <a:spcPct val="90000"/>
              </a:lnSpc>
              <a:spcBef>
                <a:spcPts val="0"/>
              </a:spcBef>
              <a:spcAft>
                <a:spcPts val="0"/>
              </a:spcAft>
              <a:buClr>
                <a:srgbClr val="006C92"/>
              </a:buClr>
              <a:buSzPts val="2000"/>
              <a:buNone/>
            </a:pPr>
            <a:r>
              <a:t/>
            </a:r>
            <a:endParaRPr>
              <a:latin typeface="Helvetica Neue"/>
              <a:ea typeface="Helvetica Neue"/>
              <a:cs typeface="Helvetica Neue"/>
              <a:sym typeface="Helvetica Neue"/>
            </a:endParaRPr>
          </a:p>
          <a:p>
            <a:pPr indent="0" lvl="0" marL="0" rtl="0" algn="ctr">
              <a:lnSpc>
                <a:spcPct val="90000"/>
              </a:lnSpc>
              <a:spcBef>
                <a:spcPts val="0"/>
              </a:spcBef>
              <a:spcAft>
                <a:spcPts val="0"/>
              </a:spcAft>
              <a:buClr>
                <a:srgbClr val="006C92"/>
              </a:buClr>
              <a:buSzPts val="2000"/>
              <a:buNone/>
            </a:pPr>
            <a:r>
              <a:rPr lang="en-US">
                <a:latin typeface="Helvetica Neue"/>
                <a:ea typeface="Helvetica Neue"/>
                <a:cs typeface="Helvetica Neue"/>
                <a:sym typeface="Helvetica Neue"/>
              </a:rPr>
              <a:t>Saeed Vahidian, Bingni Guo, Jingwen Liang </a:t>
            </a:r>
            <a:endParaRPr>
              <a:latin typeface="Helvetica Neue"/>
              <a:ea typeface="Helvetica Neue"/>
              <a:cs typeface="Helvetica Neue"/>
              <a:sym typeface="Helvetica Neue"/>
            </a:endParaRPr>
          </a:p>
          <a:p>
            <a:pPr indent="0" lvl="0" marL="0" rtl="0" algn="ctr">
              <a:lnSpc>
                <a:spcPct val="90000"/>
              </a:lnSpc>
              <a:spcBef>
                <a:spcPts val="0"/>
              </a:spcBef>
              <a:spcAft>
                <a:spcPts val="0"/>
              </a:spcAft>
              <a:buClr>
                <a:srgbClr val="006C92"/>
              </a:buClr>
              <a:buSzPts val="2000"/>
              <a:buNone/>
            </a:pPr>
            <a:r>
              <a:rPr lang="en-US">
                <a:latin typeface="Helvetica Neue"/>
                <a:ea typeface="Helvetica Neue"/>
                <a:cs typeface="Helvetica Neue"/>
                <a:sym typeface="Helvetica Neue"/>
              </a:rPr>
              <a:t>Feb 26,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2"/>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 Cloud</a:t>
            </a:r>
            <a:endParaRPr/>
          </a:p>
        </p:txBody>
      </p:sp>
      <p:sp>
        <p:nvSpPr>
          <p:cNvPr id="279" name="Google Shape;279;p52"/>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280" name="Google Shape;280;p52"/>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pic>
        <p:nvPicPr>
          <p:cNvPr id="281" name="Google Shape;281;p52"/>
          <p:cNvPicPr preferRelativeResize="0"/>
          <p:nvPr/>
        </p:nvPicPr>
        <p:blipFill>
          <a:blip r:embed="rId3">
            <a:alphaModFix/>
          </a:blip>
          <a:stretch>
            <a:fillRect/>
          </a:stretch>
        </p:blipFill>
        <p:spPr>
          <a:xfrm>
            <a:off x="457200" y="979488"/>
            <a:ext cx="8113301" cy="4899024"/>
          </a:xfrm>
          <a:prstGeom prst="rect">
            <a:avLst/>
          </a:prstGeom>
          <a:noFill/>
          <a:ln>
            <a:noFill/>
          </a:ln>
        </p:spPr>
      </p:pic>
      <p:sp>
        <p:nvSpPr>
          <p:cNvPr id="282" name="Google Shape;282;p52"/>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53"/>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3D representation</a:t>
            </a:r>
            <a:endParaRPr/>
          </a:p>
        </p:txBody>
      </p:sp>
      <p:sp>
        <p:nvSpPr>
          <p:cNvPr id="288" name="Google Shape;288;p53"/>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289" name="Google Shape;289;p53"/>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290" name="Google Shape;290;p53"/>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rtl="0" algn="l">
              <a:spcBef>
                <a:spcPts val="200"/>
              </a:spcBef>
              <a:spcAft>
                <a:spcPts val="0"/>
              </a:spcAft>
              <a:buSzPts val="1800"/>
              <a:buChar char="●"/>
            </a:pPr>
            <a:r>
              <a:rPr lang="en-US"/>
              <a:t>Euclidean-structured data</a:t>
            </a:r>
            <a:endParaRPr/>
          </a:p>
          <a:p>
            <a:pPr indent="-342900" lvl="1" marL="914400" rtl="0" algn="l">
              <a:spcBef>
                <a:spcPts val="0"/>
              </a:spcBef>
              <a:spcAft>
                <a:spcPts val="0"/>
              </a:spcAft>
              <a:buSzPts val="1800"/>
              <a:buChar char="○"/>
            </a:pPr>
            <a:r>
              <a:rPr lang="en-US"/>
              <a:t>Multi-view RGB(D) images</a:t>
            </a:r>
            <a:endParaRPr/>
          </a:p>
          <a:p>
            <a:pPr indent="-342900" lvl="1" marL="914400" rtl="0" algn="l">
              <a:spcBef>
                <a:spcPts val="0"/>
              </a:spcBef>
              <a:spcAft>
                <a:spcPts val="0"/>
              </a:spcAft>
              <a:buSzPts val="1800"/>
              <a:buChar char="○"/>
            </a:pPr>
            <a:r>
              <a:rPr lang="en-US"/>
              <a:t>Volumetric</a:t>
            </a:r>
            <a:endParaRPr/>
          </a:p>
          <a:p>
            <a:pPr indent="-342900" lvl="0" marL="457200" rtl="0" algn="l">
              <a:spcBef>
                <a:spcPts val="0"/>
              </a:spcBef>
              <a:spcAft>
                <a:spcPts val="0"/>
              </a:spcAft>
              <a:buSzPts val="1800"/>
              <a:buChar char="●"/>
            </a:pPr>
            <a:r>
              <a:rPr lang="en-US"/>
              <a:t>Non-Euclidean data</a:t>
            </a:r>
            <a:endParaRPr/>
          </a:p>
          <a:p>
            <a:pPr indent="-342900" lvl="1" marL="914400" rtl="0" algn="l">
              <a:spcBef>
                <a:spcPts val="0"/>
              </a:spcBef>
              <a:spcAft>
                <a:spcPts val="0"/>
              </a:spcAft>
              <a:buSzPts val="1800"/>
              <a:buChar char="○"/>
            </a:pPr>
            <a:r>
              <a:rPr lang="en-US"/>
              <a:t>Polygonal mesh</a:t>
            </a:r>
            <a:endParaRPr/>
          </a:p>
          <a:p>
            <a:pPr indent="-342900" lvl="1" marL="914400" rtl="0" algn="l">
              <a:spcBef>
                <a:spcPts val="0"/>
              </a:spcBef>
              <a:spcAft>
                <a:spcPts val="0"/>
              </a:spcAft>
              <a:buSzPts val="1800"/>
              <a:buChar char="○"/>
            </a:pPr>
            <a:r>
              <a:rPr lang="en-US"/>
              <a:t>Primitive-based CAD models</a:t>
            </a:r>
            <a:endParaRPr/>
          </a:p>
          <a:p>
            <a:pPr indent="-342900" lvl="1" marL="914400" rtl="0" algn="l">
              <a:spcBef>
                <a:spcPts val="0"/>
              </a:spcBef>
              <a:spcAft>
                <a:spcPts val="0"/>
              </a:spcAft>
              <a:buSzPts val="1800"/>
              <a:buChar char="○"/>
            </a:pPr>
            <a:r>
              <a:rPr lang="en-US"/>
              <a:t>Point cloud</a:t>
            </a:r>
            <a:endParaRPr/>
          </a:p>
          <a:p>
            <a:pPr indent="0" lvl="0" marL="0" rtl="0" algn="l">
              <a:spcBef>
                <a:spcPts val="200"/>
              </a:spcBef>
              <a:spcAft>
                <a:spcPts val="0"/>
              </a:spcAft>
              <a:buNone/>
            </a:pPr>
            <a:r>
              <a:t/>
            </a:r>
            <a:endParaRPr/>
          </a:p>
          <a:p>
            <a:pPr indent="0" lvl="0" marL="457200" rtl="0" algn="l">
              <a:spcBef>
                <a:spcPts val="200"/>
              </a:spcBef>
              <a:spcAft>
                <a:spcPts val="0"/>
              </a:spcAft>
              <a:buNone/>
            </a:pPr>
            <a:r>
              <a:t/>
            </a:r>
            <a:endParaRPr/>
          </a:p>
        </p:txBody>
      </p:sp>
      <p:sp>
        <p:nvSpPr>
          <p:cNvPr id="291" name="Google Shape;291;p53"/>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4"/>
          <p:cNvSpPr txBox="1"/>
          <p:nvPr>
            <p:ph type="title"/>
          </p:nvPr>
        </p:nvSpPr>
        <p:spPr>
          <a:xfrm>
            <a:off x="457200" y="92074"/>
            <a:ext cx="8229600" cy="79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01D3A"/>
              </a:buClr>
              <a:buSzPts val="4000"/>
              <a:buFont typeface="Helvetica Neue"/>
              <a:buNone/>
            </a:pPr>
            <a:r>
              <a:rPr b="0" lang="en-US" sz="4400">
                <a:solidFill>
                  <a:srgbClr val="006C92"/>
                </a:solidFill>
                <a:latin typeface="PT Sans"/>
                <a:ea typeface="PT Sans"/>
                <a:cs typeface="PT Sans"/>
                <a:sym typeface="PT Sans"/>
              </a:rPr>
              <a:t>Content</a:t>
            </a:r>
            <a:endParaRPr/>
          </a:p>
        </p:txBody>
      </p:sp>
      <p:sp>
        <p:nvSpPr>
          <p:cNvPr id="297" name="Google Shape;297;p54"/>
          <p:cNvSpPr txBox="1"/>
          <p:nvPr>
            <p:ph idx="1" type="body"/>
          </p:nvPr>
        </p:nvSpPr>
        <p:spPr>
          <a:xfrm>
            <a:off x="-9275" y="6508424"/>
            <a:ext cx="9162600" cy="370800"/>
          </a:xfrm>
          <a:prstGeom prst="rect">
            <a:avLst/>
          </a:prstGeom>
          <a:solidFill>
            <a:srgbClr val="006C92"/>
          </a:solidFill>
          <a:ln>
            <a:noFill/>
          </a:ln>
        </p:spPr>
        <p:txBody>
          <a:bodyPr anchorCtr="0" anchor="t" bIns="0" lIns="0" spcFirstLastPara="1" rIns="0" wrap="square" tIns="0">
            <a:noAutofit/>
          </a:bodyPr>
          <a:lstStyle/>
          <a:p>
            <a:pPr indent="0" lvl="0" marL="0" rtl="0" algn="l">
              <a:lnSpc>
                <a:spcPct val="166666"/>
              </a:lnSpc>
              <a:spcBef>
                <a:spcPts val="0"/>
              </a:spcBef>
              <a:spcAft>
                <a:spcPts val="0"/>
              </a:spcAft>
              <a:buClr>
                <a:srgbClr val="FFFFFF"/>
              </a:buClr>
              <a:buSzPts val="1500"/>
              <a:buFont typeface="Helvetica Neue"/>
              <a:buNone/>
            </a:pPr>
            <a:r>
              <a:rPr lang="en-US" sz="1500">
                <a:solidFill>
                  <a:srgbClr val="FFFFFF"/>
                </a:solidFill>
              </a:rPr>
              <a:t>                                                                 </a:t>
            </a:r>
            <a:endParaRPr/>
          </a:p>
        </p:txBody>
      </p:sp>
      <p:sp>
        <p:nvSpPr>
          <p:cNvPr id="298" name="Google Shape;298;p54"/>
          <p:cNvSpPr txBox="1"/>
          <p:nvPr>
            <p:ph idx="3" type="body"/>
          </p:nvPr>
        </p:nvSpPr>
        <p:spPr>
          <a:xfrm>
            <a:off x="457200" y="1014820"/>
            <a:ext cx="8229600" cy="52578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Point Cloud</a:t>
            </a:r>
            <a:endParaRPr sz="2200">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Representation issue of 3D deep learning</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SzPts val="2200"/>
              <a:buFont typeface="Calibri"/>
              <a:buChar char="○"/>
            </a:pPr>
            <a:r>
              <a:rPr lang="en-US" sz="2200">
                <a:latin typeface="Calibri"/>
                <a:ea typeface="Calibri"/>
                <a:cs typeface="Calibri"/>
                <a:sym typeface="Calibri"/>
              </a:rPr>
              <a:t>Why we use point cloud</a:t>
            </a:r>
            <a:endParaRPr sz="2200">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Comparison of point cloud data</a:t>
            </a:r>
            <a:endParaRPr sz="2200">
              <a:solidFill>
                <a:srgbClr val="999999"/>
              </a:solidFill>
              <a:latin typeface="Calibri"/>
              <a:ea typeface="Calibri"/>
              <a:cs typeface="Calibri"/>
              <a:sym typeface="Calibri"/>
            </a:endParaRPr>
          </a:p>
          <a:p>
            <a:pPr indent="-368300" lvl="0" marL="4572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 cloud generation by deep learning</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PointOutNet</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Learning free-form deformations for 3D reconstruction (short as FFD)</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3D classification and segmentation using Point sets</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PointNet</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Summary</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Reference</a:t>
            </a:r>
            <a:endParaRPr sz="2200">
              <a:solidFill>
                <a:srgbClr val="999999"/>
              </a:solidFill>
              <a:latin typeface="Calibri"/>
              <a:ea typeface="Calibri"/>
              <a:cs typeface="Calibri"/>
              <a:sym typeface="Calibri"/>
            </a:endParaRPr>
          </a:p>
        </p:txBody>
      </p:sp>
      <p:sp>
        <p:nvSpPr>
          <p:cNvPr id="299" name="Google Shape;299;p54"/>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5"/>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Why we use point cloud</a:t>
            </a:r>
            <a:endParaRPr/>
          </a:p>
        </p:txBody>
      </p:sp>
      <p:sp>
        <p:nvSpPr>
          <p:cNvPr id="305" name="Google Shape;305;p55"/>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306" name="Google Shape;306;p55"/>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307" name="Google Shape;307;p55"/>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rtl="0" algn="l">
              <a:spcBef>
                <a:spcPts val="200"/>
              </a:spcBef>
              <a:spcAft>
                <a:spcPts val="0"/>
              </a:spcAft>
              <a:buSzPts val="1800"/>
              <a:buChar char="●"/>
            </a:pPr>
            <a:r>
              <a:rPr lang="en-US"/>
              <a:t>Simplest representation</a:t>
            </a:r>
            <a:endParaRPr/>
          </a:p>
          <a:p>
            <a:pPr indent="-342900" lvl="1" marL="914400" rtl="0" algn="l">
              <a:spcBef>
                <a:spcPts val="0"/>
              </a:spcBef>
              <a:spcAft>
                <a:spcPts val="0"/>
              </a:spcAft>
              <a:buSzPts val="1800"/>
              <a:buChar char="○"/>
            </a:pPr>
            <a:r>
              <a:rPr lang="en-US"/>
              <a:t>unorder</a:t>
            </a:r>
            <a:endParaRPr/>
          </a:p>
          <a:p>
            <a:pPr indent="-342900" lvl="1" marL="914400" rtl="0" algn="l">
              <a:spcBef>
                <a:spcPts val="0"/>
              </a:spcBef>
              <a:spcAft>
                <a:spcPts val="0"/>
              </a:spcAft>
              <a:buSzPts val="1800"/>
              <a:buChar char="○"/>
            </a:pPr>
            <a:r>
              <a:rPr lang="en-US"/>
              <a:t>no connectivity information</a:t>
            </a:r>
            <a:endParaRPr/>
          </a:p>
          <a:p>
            <a:pPr indent="-342900" lvl="1" marL="914400" rtl="0" algn="l">
              <a:spcBef>
                <a:spcPts val="0"/>
              </a:spcBef>
              <a:spcAft>
                <a:spcPts val="0"/>
              </a:spcAft>
              <a:buSzPts val="1800"/>
              <a:buChar char="○"/>
            </a:pPr>
            <a:r>
              <a:rPr lang="en-US"/>
              <a:t>only encoding the surface points</a:t>
            </a:r>
            <a:endParaRPr/>
          </a:p>
          <a:p>
            <a:pPr indent="-342900" lvl="0" marL="457200" rtl="0" algn="l">
              <a:spcBef>
                <a:spcPts val="0"/>
              </a:spcBef>
              <a:spcAft>
                <a:spcPts val="0"/>
              </a:spcAft>
              <a:buSzPts val="1800"/>
              <a:buChar char="●"/>
            </a:pPr>
            <a:r>
              <a:rPr lang="en-US"/>
              <a:t>Flexible</a:t>
            </a:r>
            <a:endParaRPr/>
          </a:p>
          <a:p>
            <a:pPr indent="-342900" lvl="1" marL="914400" rtl="0" algn="l">
              <a:spcBef>
                <a:spcPts val="0"/>
              </a:spcBef>
              <a:spcAft>
                <a:spcPts val="0"/>
              </a:spcAft>
              <a:buSzPts val="1800"/>
              <a:buChar char="○"/>
            </a:pPr>
            <a:r>
              <a:rPr lang="en-US"/>
              <a:t>a few thousands of points can precisely model a great variety of shapes</a:t>
            </a:r>
            <a:endParaRPr/>
          </a:p>
          <a:p>
            <a:pPr indent="-342900" lvl="0" marL="457200" rtl="0" algn="l">
              <a:spcBef>
                <a:spcPts val="0"/>
              </a:spcBef>
              <a:spcAft>
                <a:spcPts val="0"/>
              </a:spcAft>
              <a:buSzPts val="1800"/>
              <a:buChar char="●"/>
            </a:pPr>
            <a:r>
              <a:rPr lang="en-US"/>
              <a:t>Deformable, interpolable, extrapolable</a:t>
            </a:r>
            <a:endParaRPr/>
          </a:p>
          <a:p>
            <a:pPr indent="0" lvl="0" marL="457200" rtl="0" algn="l">
              <a:spcBef>
                <a:spcPts val="200"/>
              </a:spcBef>
              <a:spcAft>
                <a:spcPts val="0"/>
              </a:spcAft>
              <a:buNone/>
            </a:pPr>
            <a:r>
              <a:t/>
            </a:r>
            <a:endParaRPr/>
          </a:p>
          <a:p>
            <a:pPr indent="0" lvl="0" marL="0" rtl="0" algn="l">
              <a:spcBef>
                <a:spcPts val="200"/>
              </a:spcBef>
              <a:spcAft>
                <a:spcPts val="0"/>
              </a:spcAft>
              <a:buNone/>
            </a:pPr>
            <a:r>
              <a:t/>
            </a:r>
            <a:endParaRPr/>
          </a:p>
          <a:p>
            <a:pPr indent="0" lvl="0" marL="457200" rtl="0" algn="l">
              <a:spcBef>
                <a:spcPts val="200"/>
              </a:spcBef>
              <a:spcAft>
                <a:spcPts val="0"/>
              </a:spcAft>
              <a:buNone/>
            </a:pPr>
            <a:r>
              <a:t/>
            </a:r>
            <a:endParaRPr/>
          </a:p>
        </p:txBody>
      </p:sp>
      <p:sp>
        <p:nvSpPr>
          <p:cNvPr id="308" name="Google Shape;308;p55"/>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6"/>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Severe limitations of point cloud</a:t>
            </a:r>
            <a:endParaRPr/>
          </a:p>
        </p:txBody>
      </p:sp>
      <p:sp>
        <p:nvSpPr>
          <p:cNvPr id="314" name="Google Shape;314;p56"/>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315" name="Google Shape;315;p56"/>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316" name="Google Shape;316;p56"/>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rtl="0" algn="l">
              <a:spcBef>
                <a:spcPts val="200"/>
              </a:spcBef>
              <a:spcAft>
                <a:spcPts val="0"/>
              </a:spcAft>
              <a:buSzPts val="1800"/>
              <a:buChar char="●"/>
            </a:pPr>
            <a:r>
              <a:rPr lang="en-US"/>
              <a:t>No subdivision</a:t>
            </a:r>
            <a:endParaRPr/>
          </a:p>
          <a:p>
            <a:pPr indent="-342900" lvl="0" marL="457200" rtl="0" algn="l">
              <a:spcBef>
                <a:spcPts val="0"/>
              </a:spcBef>
              <a:spcAft>
                <a:spcPts val="0"/>
              </a:spcAft>
              <a:buSzPts val="1800"/>
              <a:buChar char="●"/>
            </a:pPr>
            <a:r>
              <a:rPr lang="en-US"/>
              <a:t>No direct smooth rendering</a:t>
            </a:r>
            <a:endParaRPr/>
          </a:p>
          <a:p>
            <a:pPr indent="-342900" lvl="0" marL="457200" rtl="0" algn="l">
              <a:spcBef>
                <a:spcPts val="0"/>
              </a:spcBef>
              <a:spcAft>
                <a:spcPts val="0"/>
              </a:spcAft>
              <a:buSzPts val="1800"/>
              <a:buChar char="●"/>
            </a:pPr>
            <a:r>
              <a:rPr lang="en-US"/>
              <a:t>No topological information</a:t>
            </a:r>
            <a:endParaRPr/>
          </a:p>
          <a:p>
            <a:pPr indent="-342900" lvl="0" marL="457200" rtl="0" algn="l">
              <a:spcBef>
                <a:spcPts val="0"/>
              </a:spcBef>
              <a:spcAft>
                <a:spcPts val="0"/>
              </a:spcAft>
              <a:buSzPts val="1800"/>
              <a:buChar char="●"/>
            </a:pPr>
            <a:r>
              <a:rPr lang="en-US"/>
              <a:t>Suffer from noise, outlier, irregular sampling density and sometimes missing parts</a:t>
            </a:r>
            <a:endParaRPr/>
          </a:p>
          <a:p>
            <a:pPr indent="0" lvl="0" marL="0" rtl="0" algn="l">
              <a:spcBef>
                <a:spcPts val="200"/>
              </a:spcBef>
              <a:spcAft>
                <a:spcPts val="0"/>
              </a:spcAft>
              <a:buNone/>
            </a:pPr>
            <a:r>
              <a:t/>
            </a:r>
            <a:endParaRPr/>
          </a:p>
          <a:p>
            <a:pPr indent="0" lvl="0" marL="0" rtl="0" algn="l">
              <a:spcBef>
                <a:spcPts val="0"/>
              </a:spcBef>
              <a:spcAft>
                <a:spcPts val="0"/>
              </a:spcAft>
              <a:buNone/>
            </a:pPr>
            <a:r>
              <a:t/>
            </a:r>
            <a:endParaRPr/>
          </a:p>
          <a:p>
            <a:pPr indent="0" lvl="0" marL="457200" rtl="0" algn="l">
              <a:spcBef>
                <a:spcPts val="200"/>
              </a:spcBef>
              <a:spcAft>
                <a:spcPts val="0"/>
              </a:spcAft>
              <a:buNone/>
            </a:pPr>
            <a:r>
              <a:t/>
            </a:r>
            <a:endParaRPr/>
          </a:p>
        </p:txBody>
      </p:sp>
      <p:pic>
        <p:nvPicPr>
          <p:cNvPr id="317" name="Google Shape;317;p56"/>
          <p:cNvPicPr preferRelativeResize="0"/>
          <p:nvPr/>
        </p:nvPicPr>
        <p:blipFill>
          <a:blip r:embed="rId3">
            <a:alphaModFix/>
          </a:blip>
          <a:stretch>
            <a:fillRect/>
          </a:stretch>
        </p:blipFill>
        <p:spPr>
          <a:xfrm>
            <a:off x="855000" y="3468100"/>
            <a:ext cx="3412200" cy="2054400"/>
          </a:xfrm>
          <a:prstGeom prst="rect">
            <a:avLst/>
          </a:prstGeom>
          <a:noFill/>
          <a:ln>
            <a:noFill/>
          </a:ln>
        </p:spPr>
      </p:pic>
      <p:pic>
        <p:nvPicPr>
          <p:cNvPr id="318" name="Google Shape;318;p56"/>
          <p:cNvPicPr preferRelativeResize="0"/>
          <p:nvPr/>
        </p:nvPicPr>
        <p:blipFill>
          <a:blip r:embed="rId4">
            <a:alphaModFix/>
          </a:blip>
          <a:stretch>
            <a:fillRect/>
          </a:stretch>
        </p:blipFill>
        <p:spPr>
          <a:xfrm>
            <a:off x="4753475" y="3032564"/>
            <a:ext cx="3412200" cy="3145161"/>
          </a:xfrm>
          <a:prstGeom prst="rect">
            <a:avLst/>
          </a:prstGeom>
          <a:noFill/>
          <a:ln>
            <a:noFill/>
          </a:ln>
        </p:spPr>
      </p:pic>
      <p:sp>
        <p:nvSpPr>
          <p:cNvPr id="319" name="Google Shape;319;p56"/>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7"/>
          <p:cNvSpPr txBox="1"/>
          <p:nvPr>
            <p:ph type="title"/>
          </p:nvPr>
        </p:nvSpPr>
        <p:spPr>
          <a:xfrm>
            <a:off x="457200" y="92074"/>
            <a:ext cx="8229600" cy="79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01D3A"/>
              </a:buClr>
              <a:buSzPts val="4000"/>
              <a:buFont typeface="Helvetica Neue"/>
              <a:buNone/>
            </a:pPr>
            <a:r>
              <a:rPr b="0" lang="en-US" sz="4400">
                <a:solidFill>
                  <a:srgbClr val="006C92"/>
                </a:solidFill>
                <a:latin typeface="PT Sans"/>
                <a:ea typeface="PT Sans"/>
                <a:cs typeface="PT Sans"/>
                <a:sym typeface="PT Sans"/>
              </a:rPr>
              <a:t>Content</a:t>
            </a:r>
            <a:endParaRPr/>
          </a:p>
        </p:txBody>
      </p:sp>
      <p:sp>
        <p:nvSpPr>
          <p:cNvPr id="325" name="Google Shape;325;p57"/>
          <p:cNvSpPr txBox="1"/>
          <p:nvPr>
            <p:ph idx="1" type="body"/>
          </p:nvPr>
        </p:nvSpPr>
        <p:spPr>
          <a:xfrm>
            <a:off x="-9275" y="6508424"/>
            <a:ext cx="9162600" cy="370800"/>
          </a:xfrm>
          <a:prstGeom prst="rect">
            <a:avLst/>
          </a:prstGeom>
          <a:solidFill>
            <a:srgbClr val="006C92"/>
          </a:solidFill>
          <a:ln>
            <a:noFill/>
          </a:ln>
        </p:spPr>
        <p:txBody>
          <a:bodyPr anchorCtr="0" anchor="t" bIns="0" lIns="0" spcFirstLastPara="1" rIns="0" wrap="square" tIns="0">
            <a:noAutofit/>
          </a:bodyPr>
          <a:lstStyle/>
          <a:p>
            <a:pPr indent="0" lvl="0" marL="0" rtl="0" algn="l">
              <a:lnSpc>
                <a:spcPct val="166666"/>
              </a:lnSpc>
              <a:spcBef>
                <a:spcPts val="0"/>
              </a:spcBef>
              <a:spcAft>
                <a:spcPts val="0"/>
              </a:spcAft>
              <a:buClr>
                <a:srgbClr val="FFFFFF"/>
              </a:buClr>
              <a:buSzPts val="1500"/>
              <a:buFont typeface="Helvetica Neue"/>
              <a:buNone/>
            </a:pPr>
            <a:r>
              <a:rPr lang="en-US" sz="1500">
                <a:solidFill>
                  <a:srgbClr val="FFFFFF"/>
                </a:solidFill>
              </a:rPr>
              <a:t>                                                                 </a:t>
            </a:r>
            <a:endParaRPr/>
          </a:p>
        </p:txBody>
      </p:sp>
      <p:sp>
        <p:nvSpPr>
          <p:cNvPr id="326" name="Google Shape;326;p57"/>
          <p:cNvSpPr txBox="1"/>
          <p:nvPr>
            <p:ph idx="3" type="body"/>
          </p:nvPr>
        </p:nvSpPr>
        <p:spPr>
          <a:xfrm>
            <a:off x="457200" y="1014820"/>
            <a:ext cx="8229600" cy="52578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Point Cloud</a:t>
            </a:r>
            <a:endParaRPr sz="2200">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Representation issue of 3D deep learning</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Why we use point cloud</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SzPts val="2200"/>
              <a:buFont typeface="Calibri"/>
              <a:buChar char="○"/>
            </a:pPr>
            <a:r>
              <a:rPr lang="en-US" sz="2200">
                <a:latin typeface="Calibri"/>
                <a:ea typeface="Calibri"/>
                <a:cs typeface="Calibri"/>
                <a:sym typeface="Calibri"/>
              </a:rPr>
              <a:t>Comparison of point cloud data</a:t>
            </a:r>
            <a:endParaRPr sz="2200">
              <a:latin typeface="Calibri"/>
              <a:ea typeface="Calibri"/>
              <a:cs typeface="Calibri"/>
              <a:sym typeface="Calibri"/>
            </a:endParaRPr>
          </a:p>
          <a:p>
            <a:pPr indent="-368300" lvl="0" marL="4572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 cloud generation by deep learning</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PointOutNet</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Learning free-form deformations for 3D reconstruction (short as FFD)</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3D classification and segmentation using Point sets</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PointNet</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Summary</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Reference</a:t>
            </a:r>
            <a:endParaRPr sz="2200">
              <a:solidFill>
                <a:srgbClr val="999999"/>
              </a:solidFill>
              <a:latin typeface="Calibri"/>
              <a:ea typeface="Calibri"/>
              <a:cs typeface="Calibri"/>
              <a:sym typeface="Calibri"/>
            </a:endParaRPr>
          </a:p>
        </p:txBody>
      </p:sp>
      <p:sp>
        <p:nvSpPr>
          <p:cNvPr id="327" name="Google Shape;327;p57"/>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8"/>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Comparison of point cloud data</a:t>
            </a:r>
            <a:endParaRPr/>
          </a:p>
        </p:txBody>
      </p:sp>
      <p:sp>
        <p:nvSpPr>
          <p:cNvPr id="333" name="Google Shape;333;p58"/>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334" name="Google Shape;334;p58"/>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335" name="Google Shape;335;p58"/>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marR="0" rtl="0" algn="l">
              <a:lnSpc>
                <a:spcPct val="100000"/>
              </a:lnSpc>
              <a:spcBef>
                <a:spcPts val="200"/>
              </a:spcBef>
              <a:spcAft>
                <a:spcPts val="0"/>
              </a:spcAft>
              <a:buSzPts val="1800"/>
              <a:buChar char="●"/>
            </a:pPr>
            <a:r>
              <a:rPr lang="en-US"/>
              <a:t>To measure uncertainty, we represent point cloud as a probability distribution.</a:t>
            </a:r>
            <a:endParaRPr/>
          </a:p>
          <a:p>
            <a:pPr indent="-342900" lvl="0" marL="457200" marR="0" rtl="0" algn="l">
              <a:lnSpc>
                <a:spcPct val="100000"/>
              </a:lnSpc>
              <a:spcBef>
                <a:spcPts val="0"/>
              </a:spcBef>
              <a:spcAft>
                <a:spcPts val="0"/>
              </a:spcAft>
              <a:buSzPts val="1800"/>
              <a:buChar char="●"/>
            </a:pPr>
            <a:r>
              <a:rPr lang="en-US"/>
              <a:t>Compare point cloud is to compare underlying distributions.</a:t>
            </a:r>
            <a:endParaRPr/>
          </a:p>
          <a:p>
            <a:pPr indent="-342900" lvl="0" marL="457200" marR="0" rtl="0" algn="l">
              <a:lnSpc>
                <a:spcPct val="100000"/>
              </a:lnSpc>
              <a:spcBef>
                <a:spcPts val="0"/>
              </a:spcBef>
              <a:spcAft>
                <a:spcPts val="0"/>
              </a:spcAft>
              <a:buSzPts val="1800"/>
              <a:buChar char="●"/>
            </a:pPr>
            <a:r>
              <a:rPr lang="en-US"/>
              <a:t>We need a new measurement.</a:t>
            </a:r>
            <a:endParaRPr/>
          </a:p>
          <a:p>
            <a:pPr indent="0" lvl="0" marL="457200" marR="0" rtl="0" algn="l">
              <a:lnSpc>
                <a:spcPct val="100000"/>
              </a:lnSpc>
              <a:spcBef>
                <a:spcPts val="200"/>
              </a:spcBef>
              <a:spcAft>
                <a:spcPts val="0"/>
              </a:spcAft>
              <a:buNone/>
            </a:pPr>
            <a:r>
              <a:t/>
            </a:r>
            <a:endParaRPr/>
          </a:p>
        </p:txBody>
      </p:sp>
      <p:sp>
        <p:nvSpPr>
          <p:cNvPr id="336" name="Google Shape;336;p58"/>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pic>
        <p:nvPicPr>
          <p:cNvPr id="337" name="Google Shape;337;p58"/>
          <p:cNvPicPr preferRelativeResize="0"/>
          <p:nvPr/>
        </p:nvPicPr>
        <p:blipFill>
          <a:blip r:embed="rId3">
            <a:alphaModFix/>
          </a:blip>
          <a:stretch>
            <a:fillRect/>
          </a:stretch>
        </p:blipFill>
        <p:spPr>
          <a:xfrm>
            <a:off x="1208775" y="3454898"/>
            <a:ext cx="6726477" cy="247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9"/>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Comparison of point cloud data</a:t>
            </a:r>
            <a:endParaRPr/>
          </a:p>
        </p:txBody>
      </p:sp>
      <p:sp>
        <p:nvSpPr>
          <p:cNvPr id="343" name="Google Shape;343;p59"/>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344" name="Google Shape;344;p59"/>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345" name="Google Shape;345;p59"/>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marR="0" rtl="0" algn="l">
              <a:lnSpc>
                <a:spcPct val="100000"/>
              </a:lnSpc>
              <a:spcBef>
                <a:spcPts val="200"/>
              </a:spcBef>
              <a:spcAft>
                <a:spcPts val="0"/>
              </a:spcAft>
              <a:buClr>
                <a:srgbClr val="101D3A"/>
              </a:buClr>
              <a:buSzPts val="1800"/>
              <a:buFont typeface="Arial"/>
              <a:buChar char="●"/>
            </a:pPr>
            <a:r>
              <a:rPr lang="en-US"/>
              <a:t>P</a:t>
            </a:r>
            <a:r>
              <a:rPr lang="en-US"/>
              <a:t>roperties we need for the metrics</a:t>
            </a:r>
            <a:endParaRPr/>
          </a:p>
          <a:p>
            <a:pPr indent="-342900" lvl="1" marL="914400" marR="0" rtl="0" algn="l">
              <a:lnSpc>
                <a:spcPct val="100000"/>
              </a:lnSpc>
              <a:spcBef>
                <a:spcPts val="0"/>
              </a:spcBef>
              <a:spcAft>
                <a:spcPts val="0"/>
              </a:spcAft>
              <a:buSzPts val="1800"/>
              <a:buChar char="○"/>
            </a:pPr>
            <a:r>
              <a:rPr lang="en-US"/>
              <a:t>geometric requirements</a:t>
            </a:r>
            <a:endParaRPr/>
          </a:p>
          <a:p>
            <a:pPr indent="-342900" lvl="1" marL="914400" marR="0" rtl="0" algn="l">
              <a:lnSpc>
                <a:spcPct val="100000"/>
              </a:lnSpc>
              <a:spcBef>
                <a:spcPts val="0"/>
              </a:spcBef>
              <a:spcAft>
                <a:spcPts val="0"/>
              </a:spcAft>
              <a:buSzPts val="1800"/>
              <a:buChar char="○"/>
            </a:pPr>
            <a:r>
              <a:rPr lang="en-US"/>
              <a:t>computational requirements</a:t>
            </a:r>
            <a:endParaRPr/>
          </a:p>
          <a:p>
            <a:pPr indent="-342900" lvl="0" marL="457200" marR="0" rtl="0" algn="l">
              <a:lnSpc>
                <a:spcPct val="100000"/>
              </a:lnSpc>
              <a:spcBef>
                <a:spcPts val="0"/>
              </a:spcBef>
              <a:spcAft>
                <a:spcPts val="0"/>
              </a:spcAft>
              <a:buClr>
                <a:srgbClr val="999999"/>
              </a:buClr>
              <a:buSzPts val="1800"/>
              <a:buFont typeface="Arial"/>
              <a:buChar char="●"/>
            </a:pPr>
            <a:r>
              <a:rPr lang="en-US">
                <a:solidFill>
                  <a:srgbClr val="999999"/>
                </a:solidFill>
              </a:rPr>
              <a:t>Earth Mover’s distance (EMD)</a:t>
            </a:r>
            <a:endParaRPr>
              <a:solidFill>
                <a:srgbClr val="999999"/>
              </a:solidFill>
            </a:endParaRPr>
          </a:p>
          <a:p>
            <a:pPr indent="-342900" lvl="0" marL="457200" marR="0" rtl="0" algn="l">
              <a:lnSpc>
                <a:spcPct val="100000"/>
              </a:lnSpc>
              <a:spcBef>
                <a:spcPts val="0"/>
              </a:spcBef>
              <a:spcAft>
                <a:spcPts val="0"/>
              </a:spcAft>
              <a:buClr>
                <a:srgbClr val="999999"/>
              </a:buClr>
              <a:buSzPts val="1800"/>
              <a:buChar char="●"/>
            </a:pPr>
            <a:r>
              <a:rPr lang="en-US">
                <a:solidFill>
                  <a:srgbClr val="999999"/>
                </a:solidFill>
              </a:rPr>
              <a:t>Chamfer distance (CD)</a:t>
            </a:r>
            <a:endParaRPr>
              <a:solidFill>
                <a:srgbClr val="999999"/>
              </a:solidFill>
            </a:endParaRPr>
          </a:p>
          <a:p>
            <a:pPr indent="0" lvl="0" marL="457200" marR="0" rtl="0" algn="l">
              <a:lnSpc>
                <a:spcPct val="100000"/>
              </a:lnSpc>
              <a:spcBef>
                <a:spcPts val="200"/>
              </a:spcBef>
              <a:spcAft>
                <a:spcPts val="0"/>
              </a:spcAft>
              <a:buNone/>
            </a:pPr>
            <a:r>
              <a:t/>
            </a:r>
            <a:endParaRPr/>
          </a:p>
        </p:txBody>
      </p:sp>
      <p:sp>
        <p:nvSpPr>
          <p:cNvPr id="346" name="Google Shape;346;p59"/>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0"/>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Geometric requirements</a:t>
            </a:r>
            <a:endParaRPr/>
          </a:p>
        </p:txBody>
      </p:sp>
      <p:sp>
        <p:nvSpPr>
          <p:cNvPr id="352" name="Google Shape;352;p60"/>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353" name="Google Shape;353;p60"/>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354" name="Google Shape;354;p60"/>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rtl="0" algn="l">
              <a:spcBef>
                <a:spcPts val="200"/>
              </a:spcBef>
              <a:spcAft>
                <a:spcPts val="0"/>
              </a:spcAft>
              <a:buSzPts val="1800"/>
              <a:buChar char="●"/>
            </a:pPr>
            <a:r>
              <a:rPr lang="en-US"/>
              <a:t>Reflects natural shape differences.</a:t>
            </a:r>
            <a:endParaRPr/>
          </a:p>
          <a:p>
            <a:pPr indent="0" lvl="0" marL="457200" rtl="0" algn="l">
              <a:spcBef>
                <a:spcPts val="200"/>
              </a:spcBef>
              <a:spcAft>
                <a:spcPts val="0"/>
              </a:spcAft>
              <a:buNone/>
            </a:pPr>
            <a:r>
              <a:t/>
            </a:r>
            <a:endParaRPr/>
          </a:p>
          <a:p>
            <a:pPr indent="-342900" lvl="0" marL="457200" rtl="0" algn="l">
              <a:spcBef>
                <a:spcPts val="200"/>
              </a:spcBef>
              <a:spcAft>
                <a:spcPts val="0"/>
              </a:spcAft>
              <a:buSzPts val="1800"/>
              <a:buChar char="●"/>
            </a:pPr>
            <a:r>
              <a:rPr lang="en-US"/>
              <a:t>Induce a nice space for shape interpolations.</a:t>
            </a:r>
            <a:endParaRPr/>
          </a:p>
        </p:txBody>
      </p:sp>
      <p:pic>
        <p:nvPicPr>
          <p:cNvPr id="355" name="Google Shape;355;p60"/>
          <p:cNvPicPr preferRelativeResize="0"/>
          <p:nvPr/>
        </p:nvPicPr>
        <p:blipFill>
          <a:blip r:embed="rId3">
            <a:alphaModFix/>
          </a:blip>
          <a:stretch>
            <a:fillRect/>
          </a:stretch>
        </p:blipFill>
        <p:spPr>
          <a:xfrm>
            <a:off x="1315825" y="2936288"/>
            <a:ext cx="6218549" cy="1414875"/>
          </a:xfrm>
          <a:prstGeom prst="rect">
            <a:avLst/>
          </a:prstGeom>
          <a:noFill/>
          <a:ln>
            <a:noFill/>
          </a:ln>
        </p:spPr>
      </p:pic>
      <p:sp>
        <p:nvSpPr>
          <p:cNvPr id="356" name="Google Shape;356;p60"/>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1"/>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Computational requirement</a:t>
            </a:r>
            <a:endParaRPr/>
          </a:p>
        </p:txBody>
      </p:sp>
      <p:sp>
        <p:nvSpPr>
          <p:cNvPr id="362" name="Google Shape;362;p61"/>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363" name="Google Shape;363;p61"/>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364" name="Google Shape;364;p61"/>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rtl="0" algn="l">
              <a:spcBef>
                <a:spcPts val="200"/>
              </a:spcBef>
              <a:spcAft>
                <a:spcPts val="0"/>
              </a:spcAft>
              <a:buSzPts val="1800"/>
              <a:buChar char="●"/>
            </a:pPr>
            <a:r>
              <a:rPr lang="en-US"/>
              <a:t>Define a good loss function</a:t>
            </a:r>
            <a:endParaRPr/>
          </a:p>
          <a:p>
            <a:pPr indent="-342900" lvl="1" marL="914400" rtl="0" algn="l">
              <a:spcBef>
                <a:spcPts val="0"/>
              </a:spcBef>
              <a:spcAft>
                <a:spcPts val="0"/>
              </a:spcAft>
              <a:buSzPts val="1800"/>
              <a:buChar char="○"/>
            </a:pPr>
            <a:r>
              <a:rPr lang="en-US"/>
              <a:t>Differentiable with respect to point locations</a:t>
            </a:r>
            <a:endParaRPr/>
          </a:p>
          <a:p>
            <a:pPr indent="-342900" lvl="1" marL="914400" rtl="0" algn="l">
              <a:spcBef>
                <a:spcPts val="0"/>
              </a:spcBef>
              <a:spcAft>
                <a:spcPts val="0"/>
              </a:spcAft>
              <a:buSzPts val="1800"/>
              <a:buChar char="○"/>
            </a:pPr>
            <a:r>
              <a:rPr lang="en-US"/>
              <a:t>Efficient to compute, as data will be forwarded and back-propagated for many times</a:t>
            </a:r>
            <a:endParaRPr/>
          </a:p>
          <a:p>
            <a:pPr indent="-342900" lvl="1" marL="914400" rtl="0" algn="l">
              <a:spcBef>
                <a:spcPts val="0"/>
              </a:spcBef>
              <a:spcAft>
                <a:spcPts val="0"/>
              </a:spcAft>
              <a:buSzPts val="1800"/>
              <a:buChar char="○"/>
            </a:pPr>
            <a:r>
              <a:rPr lang="en-US"/>
              <a:t>Robust against small number of outlier points</a:t>
            </a:r>
            <a:endParaRPr/>
          </a:p>
          <a:p>
            <a:pPr indent="-342900" lvl="2" marL="1371600" rtl="0" algn="l">
              <a:spcBef>
                <a:spcPts val="0"/>
              </a:spcBef>
              <a:spcAft>
                <a:spcPts val="0"/>
              </a:spcAft>
              <a:buSzPts val="1800"/>
              <a:buChar char="■"/>
            </a:pPr>
            <a:r>
              <a:rPr lang="en-US"/>
              <a:t>e.g. Hausdorff distance would fail</a:t>
            </a:r>
            <a:endParaRPr/>
          </a:p>
        </p:txBody>
      </p:sp>
      <p:pic>
        <p:nvPicPr>
          <p:cNvPr id="365" name="Google Shape;365;p61"/>
          <p:cNvPicPr preferRelativeResize="0"/>
          <p:nvPr/>
        </p:nvPicPr>
        <p:blipFill>
          <a:blip r:embed="rId3">
            <a:alphaModFix/>
          </a:blip>
          <a:stretch>
            <a:fillRect/>
          </a:stretch>
        </p:blipFill>
        <p:spPr>
          <a:xfrm>
            <a:off x="1033500" y="3722975"/>
            <a:ext cx="2305651" cy="2305651"/>
          </a:xfrm>
          <a:prstGeom prst="rect">
            <a:avLst/>
          </a:prstGeom>
          <a:noFill/>
          <a:ln>
            <a:noFill/>
          </a:ln>
        </p:spPr>
      </p:pic>
      <p:pic>
        <p:nvPicPr>
          <p:cNvPr id="366" name="Google Shape;366;p61"/>
          <p:cNvPicPr preferRelativeResize="0"/>
          <p:nvPr/>
        </p:nvPicPr>
        <p:blipFill>
          <a:blip r:embed="rId4">
            <a:alphaModFix/>
          </a:blip>
          <a:stretch>
            <a:fillRect/>
          </a:stretch>
        </p:blipFill>
        <p:spPr>
          <a:xfrm>
            <a:off x="3755175" y="4145025"/>
            <a:ext cx="5176451" cy="573775"/>
          </a:xfrm>
          <a:prstGeom prst="rect">
            <a:avLst/>
          </a:prstGeom>
          <a:noFill/>
          <a:ln>
            <a:noFill/>
          </a:ln>
        </p:spPr>
      </p:pic>
      <p:sp>
        <p:nvSpPr>
          <p:cNvPr id="367" name="Google Shape;367;p61"/>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44"/>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Applications</a:t>
            </a:r>
            <a:r>
              <a:rPr lang="en-US"/>
              <a:t> </a:t>
            </a:r>
            <a:r>
              <a:rPr b="0" lang="en-US" sz="4400">
                <a:solidFill>
                  <a:srgbClr val="006C92"/>
                </a:solidFill>
                <a:latin typeface="PT Sans"/>
                <a:ea typeface="PT Sans"/>
                <a:cs typeface="PT Sans"/>
                <a:sym typeface="PT Sans"/>
              </a:rPr>
              <a:t>of 3D Data</a:t>
            </a:r>
            <a:endParaRPr/>
          </a:p>
        </p:txBody>
      </p:sp>
      <p:sp>
        <p:nvSpPr>
          <p:cNvPr id="210" name="Google Shape;210;p44"/>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211" name="Google Shape;211;p44"/>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212" name="Google Shape;212;p44"/>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rtl="0" algn="l">
              <a:spcBef>
                <a:spcPts val="200"/>
              </a:spcBef>
              <a:spcAft>
                <a:spcPts val="0"/>
              </a:spcAft>
              <a:buSzPts val="1800"/>
              <a:buChar char="●"/>
            </a:pPr>
            <a:r>
              <a:rPr lang="en-US"/>
              <a:t>3D geometry analysis (input)</a:t>
            </a:r>
            <a:endParaRPr/>
          </a:p>
          <a:p>
            <a:pPr indent="-342900" lvl="1" marL="914400" rtl="0" algn="l">
              <a:spcBef>
                <a:spcPts val="0"/>
              </a:spcBef>
              <a:spcAft>
                <a:spcPts val="0"/>
              </a:spcAft>
              <a:buSzPts val="1800"/>
              <a:buChar char="○"/>
            </a:pPr>
            <a:r>
              <a:rPr lang="en-US"/>
              <a:t>Classification</a:t>
            </a:r>
            <a:endParaRPr/>
          </a:p>
          <a:p>
            <a:pPr indent="-342900" lvl="1" marL="914400" rtl="0" algn="l">
              <a:spcBef>
                <a:spcPts val="0"/>
              </a:spcBef>
              <a:spcAft>
                <a:spcPts val="0"/>
              </a:spcAft>
              <a:buSzPts val="1800"/>
              <a:buChar char="○"/>
            </a:pPr>
            <a:r>
              <a:rPr lang="en-US"/>
              <a:t>Parsing</a:t>
            </a:r>
            <a:endParaRPr/>
          </a:p>
          <a:p>
            <a:pPr indent="-342900" lvl="1" marL="914400" rtl="0" algn="l">
              <a:spcBef>
                <a:spcPts val="0"/>
              </a:spcBef>
              <a:spcAft>
                <a:spcPts val="0"/>
              </a:spcAft>
              <a:buSzPts val="1800"/>
              <a:buChar char="○"/>
            </a:pPr>
            <a:r>
              <a:rPr lang="en-US"/>
              <a:t>Correspondence</a:t>
            </a:r>
            <a:endParaRPr/>
          </a:p>
          <a:p>
            <a:pPr indent="-342900" lvl="0" marL="457200" rtl="0" algn="l">
              <a:spcBef>
                <a:spcPts val="0"/>
              </a:spcBef>
              <a:spcAft>
                <a:spcPts val="0"/>
              </a:spcAft>
              <a:buSzPts val="1800"/>
              <a:buChar char="●"/>
            </a:pPr>
            <a:r>
              <a:rPr lang="en-US"/>
              <a:t>3D-assisted image analysis (latent)</a:t>
            </a:r>
            <a:endParaRPr/>
          </a:p>
          <a:p>
            <a:pPr indent="-342900" lvl="1" marL="914400" rtl="0" algn="l">
              <a:spcBef>
                <a:spcPts val="0"/>
              </a:spcBef>
              <a:spcAft>
                <a:spcPts val="0"/>
              </a:spcAft>
              <a:buSzPts val="1800"/>
              <a:buChar char="○"/>
            </a:pPr>
            <a:r>
              <a:rPr lang="en-US"/>
              <a:t>Cross-view image retrieval</a:t>
            </a:r>
            <a:endParaRPr/>
          </a:p>
          <a:p>
            <a:pPr indent="-342900" lvl="1" marL="914400" rtl="0" algn="l">
              <a:spcBef>
                <a:spcPts val="0"/>
              </a:spcBef>
              <a:spcAft>
                <a:spcPts val="0"/>
              </a:spcAft>
              <a:buSzPts val="1800"/>
              <a:buChar char="○"/>
            </a:pPr>
            <a:r>
              <a:rPr lang="en-US"/>
              <a:t>Intrinsic decomposition</a:t>
            </a:r>
            <a:endParaRPr/>
          </a:p>
          <a:p>
            <a:pPr indent="-342900" lvl="0" marL="457200" rtl="0" algn="l">
              <a:spcBef>
                <a:spcPts val="0"/>
              </a:spcBef>
              <a:spcAft>
                <a:spcPts val="0"/>
              </a:spcAft>
              <a:buSzPts val="1800"/>
              <a:buChar char="●"/>
            </a:pPr>
            <a:r>
              <a:rPr lang="en-US"/>
              <a:t>3D synthesis (output)</a:t>
            </a:r>
            <a:endParaRPr/>
          </a:p>
          <a:p>
            <a:pPr indent="-342900" lvl="1" marL="914400" rtl="0" algn="l">
              <a:spcBef>
                <a:spcPts val="0"/>
              </a:spcBef>
              <a:spcAft>
                <a:spcPts val="0"/>
              </a:spcAft>
              <a:buSzPts val="1800"/>
              <a:buChar char="○"/>
            </a:pPr>
            <a:r>
              <a:rPr lang="en-US"/>
              <a:t>3D reconstruction</a:t>
            </a:r>
            <a:endParaRPr/>
          </a:p>
          <a:p>
            <a:pPr indent="-342900" lvl="1" marL="914400" rtl="0" algn="l">
              <a:spcBef>
                <a:spcPts val="0"/>
              </a:spcBef>
              <a:spcAft>
                <a:spcPts val="0"/>
              </a:spcAft>
              <a:buSzPts val="1800"/>
              <a:buChar char="○"/>
            </a:pPr>
            <a:r>
              <a:rPr lang="en-US"/>
              <a:t>Shape modeling</a:t>
            </a:r>
            <a:endParaRPr/>
          </a:p>
        </p:txBody>
      </p:sp>
      <p:sp>
        <p:nvSpPr>
          <p:cNvPr id="213" name="Google Shape;213;p44"/>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62"/>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Comparison of point cloud data</a:t>
            </a:r>
            <a:endParaRPr/>
          </a:p>
        </p:txBody>
      </p:sp>
      <p:sp>
        <p:nvSpPr>
          <p:cNvPr id="373" name="Google Shape;373;p62"/>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374" name="Google Shape;374;p62"/>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375" name="Google Shape;375;p62"/>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marR="0" rtl="0" algn="l">
              <a:lnSpc>
                <a:spcPct val="100000"/>
              </a:lnSpc>
              <a:spcBef>
                <a:spcPts val="200"/>
              </a:spcBef>
              <a:spcAft>
                <a:spcPts val="0"/>
              </a:spcAft>
              <a:buClr>
                <a:srgbClr val="999999"/>
              </a:buClr>
              <a:buSzPts val="1800"/>
              <a:buFont typeface="Arial"/>
              <a:buChar char="●"/>
            </a:pPr>
            <a:r>
              <a:rPr lang="en-US">
                <a:solidFill>
                  <a:srgbClr val="999999"/>
                </a:solidFill>
              </a:rPr>
              <a:t>Properties we need for the metrics</a:t>
            </a:r>
            <a:endParaRPr>
              <a:solidFill>
                <a:srgbClr val="999999"/>
              </a:solidFill>
            </a:endParaRPr>
          </a:p>
          <a:p>
            <a:pPr indent="-342900" lvl="1" marL="914400" marR="0" rtl="0" algn="l">
              <a:lnSpc>
                <a:spcPct val="100000"/>
              </a:lnSpc>
              <a:spcBef>
                <a:spcPts val="0"/>
              </a:spcBef>
              <a:spcAft>
                <a:spcPts val="0"/>
              </a:spcAft>
              <a:buClr>
                <a:srgbClr val="999999"/>
              </a:buClr>
              <a:buSzPts val="1800"/>
              <a:buChar char="○"/>
            </a:pPr>
            <a:r>
              <a:rPr lang="en-US">
                <a:solidFill>
                  <a:srgbClr val="999999"/>
                </a:solidFill>
              </a:rPr>
              <a:t>geometric requirements</a:t>
            </a:r>
            <a:endParaRPr>
              <a:solidFill>
                <a:srgbClr val="999999"/>
              </a:solidFill>
            </a:endParaRPr>
          </a:p>
          <a:p>
            <a:pPr indent="-342900" lvl="1" marL="914400" marR="0" rtl="0" algn="l">
              <a:lnSpc>
                <a:spcPct val="100000"/>
              </a:lnSpc>
              <a:spcBef>
                <a:spcPts val="0"/>
              </a:spcBef>
              <a:spcAft>
                <a:spcPts val="0"/>
              </a:spcAft>
              <a:buClr>
                <a:srgbClr val="999999"/>
              </a:buClr>
              <a:buSzPts val="1800"/>
              <a:buChar char="○"/>
            </a:pPr>
            <a:r>
              <a:rPr lang="en-US">
                <a:solidFill>
                  <a:srgbClr val="999999"/>
                </a:solidFill>
              </a:rPr>
              <a:t>computational requirements</a:t>
            </a:r>
            <a:endParaRPr>
              <a:solidFill>
                <a:srgbClr val="999999"/>
              </a:solidFill>
            </a:endParaRPr>
          </a:p>
          <a:p>
            <a:pPr indent="-342900" lvl="0" marL="457200" marR="0" rtl="0" algn="l">
              <a:lnSpc>
                <a:spcPct val="100000"/>
              </a:lnSpc>
              <a:spcBef>
                <a:spcPts val="0"/>
              </a:spcBef>
              <a:spcAft>
                <a:spcPts val="0"/>
              </a:spcAft>
              <a:buClr>
                <a:srgbClr val="000000"/>
              </a:buClr>
              <a:buSzPts val="1800"/>
              <a:buFont typeface="Arial"/>
              <a:buChar char="●"/>
            </a:pPr>
            <a:r>
              <a:rPr lang="en-US">
                <a:solidFill>
                  <a:srgbClr val="000000"/>
                </a:solidFill>
              </a:rPr>
              <a:t>Earth Mover’s distance (EMD)</a:t>
            </a:r>
            <a:endParaRPr>
              <a:solidFill>
                <a:srgbClr val="000000"/>
              </a:solidFill>
            </a:endParaRPr>
          </a:p>
          <a:p>
            <a:pPr indent="-342900" lvl="0" marL="457200" marR="0" rtl="0" algn="l">
              <a:lnSpc>
                <a:spcPct val="100000"/>
              </a:lnSpc>
              <a:spcBef>
                <a:spcPts val="0"/>
              </a:spcBef>
              <a:spcAft>
                <a:spcPts val="0"/>
              </a:spcAft>
              <a:buClr>
                <a:srgbClr val="000000"/>
              </a:buClr>
              <a:buSzPts val="1800"/>
              <a:buChar char="●"/>
            </a:pPr>
            <a:r>
              <a:rPr lang="en-US">
                <a:solidFill>
                  <a:srgbClr val="000000"/>
                </a:solidFill>
              </a:rPr>
              <a:t>Chamfer distance (CD)</a:t>
            </a:r>
            <a:endParaRPr>
              <a:solidFill>
                <a:srgbClr val="000000"/>
              </a:solidFill>
            </a:endParaRPr>
          </a:p>
          <a:p>
            <a:pPr indent="0" lvl="0" marL="457200" marR="0" rtl="0" algn="l">
              <a:lnSpc>
                <a:spcPct val="100000"/>
              </a:lnSpc>
              <a:spcBef>
                <a:spcPts val="200"/>
              </a:spcBef>
              <a:spcAft>
                <a:spcPts val="0"/>
              </a:spcAft>
              <a:buNone/>
            </a:pPr>
            <a:r>
              <a:t/>
            </a:r>
            <a:endParaRPr/>
          </a:p>
        </p:txBody>
      </p:sp>
      <p:sp>
        <p:nvSpPr>
          <p:cNvPr id="376" name="Google Shape;376;p62"/>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3"/>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Earth Mover’s distance (EMD)</a:t>
            </a:r>
            <a:endParaRPr/>
          </a:p>
        </p:txBody>
      </p:sp>
      <p:sp>
        <p:nvSpPr>
          <p:cNvPr id="382" name="Google Shape;382;p63"/>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383" name="Google Shape;383;p63"/>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384" name="Google Shape;384;p63"/>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The Earth Mover’s Distance between two distributions is the minimum amount of </a:t>
            </a:r>
            <a:r>
              <a:rPr i="1" lang="en-US"/>
              <a:t>work </a:t>
            </a:r>
            <a:r>
              <a:rPr lang="en-US"/>
              <a:t>required to change one distribution into the other.</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a:p>
            <a:pPr indent="0" lvl="0" marL="0" rtl="0" algn="l">
              <a:spcBef>
                <a:spcPts val="200"/>
              </a:spcBef>
              <a:spcAft>
                <a:spcPts val="0"/>
              </a:spcAft>
              <a:buNone/>
            </a:pPr>
            <a:r>
              <a:t/>
            </a:r>
            <a:endParaRPr/>
          </a:p>
        </p:txBody>
      </p:sp>
      <p:pic>
        <p:nvPicPr>
          <p:cNvPr id="385" name="Google Shape;385;p63"/>
          <p:cNvPicPr preferRelativeResize="0"/>
          <p:nvPr/>
        </p:nvPicPr>
        <p:blipFill>
          <a:blip r:embed="rId3">
            <a:alphaModFix/>
          </a:blip>
          <a:stretch>
            <a:fillRect/>
          </a:stretch>
        </p:blipFill>
        <p:spPr>
          <a:xfrm>
            <a:off x="494900" y="2492463"/>
            <a:ext cx="8154199" cy="1873075"/>
          </a:xfrm>
          <a:prstGeom prst="rect">
            <a:avLst/>
          </a:prstGeom>
          <a:noFill/>
          <a:ln>
            <a:noFill/>
          </a:ln>
        </p:spPr>
      </p:pic>
      <p:pic>
        <p:nvPicPr>
          <p:cNvPr id="386" name="Google Shape;386;p63"/>
          <p:cNvPicPr preferRelativeResize="0"/>
          <p:nvPr/>
        </p:nvPicPr>
        <p:blipFill>
          <a:blip r:embed="rId4">
            <a:alphaModFix/>
          </a:blip>
          <a:stretch>
            <a:fillRect/>
          </a:stretch>
        </p:blipFill>
        <p:spPr>
          <a:xfrm>
            <a:off x="1006663" y="4796902"/>
            <a:ext cx="7130671" cy="1327175"/>
          </a:xfrm>
          <a:prstGeom prst="rect">
            <a:avLst/>
          </a:prstGeom>
          <a:noFill/>
          <a:ln>
            <a:noFill/>
          </a:ln>
        </p:spPr>
      </p:pic>
      <p:sp>
        <p:nvSpPr>
          <p:cNvPr id="387" name="Google Shape;387;p63"/>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Chamfer distance (CD)</a:t>
            </a:r>
            <a:endParaRPr/>
          </a:p>
        </p:txBody>
      </p:sp>
      <p:sp>
        <p:nvSpPr>
          <p:cNvPr id="393" name="Google Shape;393;p64"/>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394" name="Google Shape;394;p64"/>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395" name="Google Shape;395;p64"/>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a:t>Average matching distance to nearest feature.</a:t>
            </a:r>
            <a:endParaRPr/>
          </a:p>
          <a:p>
            <a:pPr indent="0" lvl="0" marL="0" rtl="0" algn="l">
              <a:spcBef>
                <a:spcPts val="200"/>
              </a:spcBef>
              <a:spcAft>
                <a:spcPts val="0"/>
              </a:spcAft>
              <a:buNone/>
            </a:pPr>
            <a:r>
              <a:t/>
            </a:r>
            <a:endParaRPr/>
          </a:p>
        </p:txBody>
      </p:sp>
      <p:pic>
        <p:nvPicPr>
          <p:cNvPr id="396" name="Google Shape;396;p64"/>
          <p:cNvPicPr preferRelativeResize="0"/>
          <p:nvPr/>
        </p:nvPicPr>
        <p:blipFill>
          <a:blip r:embed="rId3">
            <a:alphaModFix/>
          </a:blip>
          <a:stretch>
            <a:fillRect/>
          </a:stretch>
        </p:blipFill>
        <p:spPr>
          <a:xfrm>
            <a:off x="3329822" y="3601288"/>
            <a:ext cx="2201250" cy="1912575"/>
          </a:xfrm>
          <a:prstGeom prst="rect">
            <a:avLst/>
          </a:prstGeom>
          <a:noFill/>
          <a:ln>
            <a:noFill/>
          </a:ln>
        </p:spPr>
      </p:pic>
      <p:pic>
        <p:nvPicPr>
          <p:cNvPr id="397" name="Google Shape;397;p64"/>
          <p:cNvPicPr preferRelativeResize="0"/>
          <p:nvPr/>
        </p:nvPicPr>
        <p:blipFill>
          <a:blip r:embed="rId4">
            <a:alphaModFix/>
          </a:blip>
          <a:stretch>
            <a:fillRect/>
          </a:stretch>
        </p:blipFill>
        <p:spPr>
          <a:xfrm>
            <a:off x="315638" y="1811726"/>
            <a:ext cx="8229600" cy="1316745"/>
          </a:xfrm>
          <a:prstGeom prst="rect">
            <a:avLst/>
          </a:prstGeom>
          <a:noFill/>
          <a:ln>
            <a:noFill/>
          </a:ln>
        </p:spPr>
      </p:pic>
      <p:pic>
        <p:nvPicPr>
          <p:cNvPr id="398" name="Google Shape;398;p64"/>
          <p:cNvPicPr preferRelativeResize="0"/>
          <p:nvPr/>
        </p:nvPicPr>
        <p:blipFill>
          <a:blip r:embed="rId5">
            <a:alphaModFix/>
          </a:blip>
          <a:stretch>
            <a:fillRect/>
          </a:stretch>
        </p:blipFill>
        <p:spPr>
          <a:xfrm>
            <a:off x="457200" y="3562650"/>
            <a:ext cx="2304525" cy="1989850"/>
          </a:xfrm>
          <a:prstGeom prst="rect">
            <a:avLst/>
          </a:prstGeom>
          <a:noFill/>
          <a:ln>
            <a:noFill/>
          </a:ln>
        </p:spPr>
      </p:pic>
      <p:sp>
        <p:nvSpPr>
          <p:cNvPr id="399" name="Google Shape;399;p64"/>
          <p:cNvSpPr txBox="1"/>
          <p:nvPr/>
        </p:nvSpPr>
        <p:spPr>
          <a:xfrm>
            <a:off x="5992875" y="3357275"/>
            <a:ext cx="2815500" cy="28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Helvetica Neue"/>
                <a:ea typeface="Helvetica Neue"/>
                <a:cs typeface="Helvetica Neue"/>
                <a:sym typeface="Helvetica Neue"/>
              </a:rPr>
              <a:t>Sum of average distance from each red point to the nearest green point and average distance from each green point to the nearest red point.</a:t>
            </a:r>
            <a:endParaRPr sz="2000">
              <a:latin typeface="Helvetica Neue"/>
              <a:ea typeface="Helvetica Neue"/>
              <a:cs typeface="Helvetica Neue"/>
              <a:sym typeface="Helvetica Neue"/>
            </a:endParaRPr>
          </a:p>
        </p:txBody>
      </p:sp>
      <p:sp>
        <p:nvSpPr>
          <p:cNvPr id="400" name="Google Shape;400;p64"/>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5"/>
          <p:cNvSpPr txBox="1"/>
          <p:nvPr>
            <p:ph type="title"/>
          </p:nvPr>
        </p:nvSpPr>
        <p:spPr>
          <a:xfrm>
            <a:off x="457200" y="92074"/>
            <a:ext cx="8229600" cy="79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01D3A"/>
              </a:buClr>
              <a:buSzPts val="4000"/>
              <a:buFont typeface="Helvetica Neue"/>
              <a:buNone/>
            </a:pPr>
            <a:r>
              <a:rPr b="0" lang="en-US" sz="4400">
                <a:solidFill>
                  <a:srgbClr val="006C92"/>
                </a:solidFill>
                <a:latin typeface="PT Sans"/>
                <a:ea typeface="PT Sans"/>
                <a:cs typeface="PT Sans"/>
                <a:sym typeface="PT Sans"/>
              </a:rPr>
              <a:t>Content</a:t>
            </a:r>
            <a:endParaRPr/>
          </a:p>
        </p:txBody>
      </p:sp>
      <p:sp>
        <p:nvSpPr>
          <p:cNvPr id="406" name="Google Shape;406;p65"/>
          <p:cNvSpPr txBox="1"/>
          <p:nvPr>
            <p:ph idx="1" type="body"/>
          </p:nvPr>
        </p:nvSpPr>
        <p:spPr>
          <a:xfrm>
            <a:off x="-9275" y="6508424"/>
            <a:ext cx="9162600" cy="370800"/>
          </a:xfrm>
          <a:prstGeom prst="rect">
            <a:avLst/>
          </a:prstGeom>
          <a:solidFill>
            <a:srgbClr val="006C92"/>
          </a:solidFill>
          <a:ln>
            <a:noFill/>
          </a:ln>
        </p:spPr>
        <p:txBody>
          <a:bodyPr anchorCtr="0" anchor="t" bIns="0" lIns="0" spcFirstLastPara="1" rIns="0" wrap="square" tIns="0">
            <a:noAutofit/>
          </a:bodyPr>
          <a:lstStyle/>
          <a:p>
            <a:pPr indent="0" lvl="0" marL="0" rtl="0" algn="l">
              <a:lnSpc>
                <a:spcPct val="166666"/>
              </a:lnSpc>
              <a:spcBef>
                <a:spcPts val="0"/>
              </a:spcBef>
              <a:spcAft>
                <a:spcPts val="0"/>
              </a:spcAft>
              <a:buClr>
                <a:srgbClr val="FFFFFF"/>
              </a:buClr>
              <a:buSzPts val="1500"/>
              <a:buFont typeface="Helvetica Neue"/>
              <a:buNone/>
            </a:pPr>
            <a:r>
              <a:rPr lang="en-US" sz="1500">
                <a:solidFill>
                  <a:srgbClr val="FFFFFF"/>
                </a:solidFill>
              </a:rPr>
              <a:t>                                                                 </a:t>
            </a:r>
            <a:endParaRPr/>
          </a:p>
        </p:txBody>
      </p:sp>
      <p:sp>
        <p:nvSpPr>
          <p:cNvPr id="407" name="Google Shape;407;p65"/>
          <p:cNvSpPr txBox="1"/>
          <p:nvPr>
            <p:ph idx="3" type="body"/>
          </p:nvPr>
        </p:nvSpPr>
        <p:spPr>
          <a:xfrm>
            <a:off x="457200" y="1014820"/>
            <a:ext cx="8229600" cy="52578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 Cloud</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Representation issue of 3D deep learning</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Why we use point cloud</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Comparison of point cloud data</a:t>
            </a:r>
            <a:endParaRPr sz="2200">
              <a:solidFill>
                <a:srgbClr val="999999"/>
              </a:solidFill>
              <a:latin typeface="Calibri"/>
              <a:ea typeface="Calibri"/>
              <a:cs typeface="Calibri"/>
              <a:sym typeface="Calibri"/>
            </a:endParaRPr>
          </a:p>
          <a:p>
            <a:pPr indent="-368300" lvl="0" marL="457200" marR="0" rtl="0" algn="l">
              <a:lnSpc>
                <a:spcPct val="115000"/>
              </a:lnSpc>
              <a:spcBef>
                <a:spcPts val="0"/>
              </a:spcBef>
              <a:spcAft>
                <a:spcPts val="0"/>
              </a:spcAft>
              <a:buClr>
                <a:srgbClr val="101D3A"/>
              </a:buClr>
              <a:buSzPts val="2200"/>
              <a:buFont typeface="Calibri"/>
              <a:buChar char="●"/>
            </a:pPr>
            <a:r>
              <a:rPr lang="en-US" sz="2200">
                <a:latin typeface="Calibri"/>
                <a:ea typeface="Calibri"/>
                <a:cs typeface="Calibri"/>
                <a:sym typeface="Calibri"/>
              </a:rPr>
              <a:t>Point cloud generation by deep learning</a:t>
            </a:r>
            <a:endParaRPr sz="2200">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PointOutNet</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Learning free-form deformations for 3D reconstruction (short as FFD)</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3D classification and segmentation using Point sets</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PointNet</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Summary</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Reference</a:t>
            </a:r>
            <a:endParaRPr sz="2200">
              <a:solidFill>
                <a:srgbClr val="999999"/>
              </a:solidFill>
              <a:latin typeface="Calibri"/>
              <a:ea typeface="Calibri"/>
              <a:cs typeface="Calibri"/>
              <a:sym typeface="Calibri"/>
            </a:endParaRPr>
          </a:p>
        </p:txBody>
      </p:sp>
      <p:sp>
        <p:nvSpPr>
          <p:cNvPr id="408" name="Google Shape;408;p65"/>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6"/>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3000">
                <a:solidFill>
                  <a:srgbClr val="006C92"/>
                </a:solidFill>
                <a:latin typeface="PT Sans"/>
                <a:ea typeface="PT Sans"/>
                <a:cs typeface="PT Sans"/>
                <a:sym typeface="PT Sans"/>
              </a:rPr>
              <a:t>3D object reconstruction </a:t>
            </a:r>
            <a:r>
              <a:rPr b="0" lang="en-US" sz="3000">
                <a:solidFill>
                  <a:schemeClr val="accent1"/>
                </a:solidFill>
                <a:latin typeface="PT Sans"/>
                <a:ea typeface="PT Sans"/>
                <a:cs typeface="PT Sans"/>
                <a:sym typeface="PT Sans"/>
              </a:rPr>
              <a:t>(</a:t>
            </a:r>
            <a:r>
              <a:rPr b="0" lang="en-US" sz="3000">
                <a:solidFill>
                  <a:schemeClr val="accent1"/>
                </a:solidFill>
                <a:latin typeface="PT Sans"/>
                <a:ea typeface="PT Sans"/>
                <a:cs typeface="PT Sans"/>
                <a:sym typeface="PT Sans"/>
              </a:rPr>
              <a:t>Literature review</a:t>
            </a:r>
            <a:r>
              <a:rPr b="0" lang="en-US" sz="4400">
                <a:solidFill>
                  <a:schemeClr val="accent1"/>
                </a:solidFill>
                <a:latin typeface="PT Sans"/>
                <a:ea typeface="PT Sans"/>
                <a:cs typeface="PT Sans"/>
                <a:sym typeface="PT Sans"/>
              </a:rPr>
              <a:t>)</a:t>
            </a:r>
            <a:endParaRPr>
              <a:solidFill>
                <a:schemeClr val="accent1"/>
              </a:solidFill>
              <a:latin typeface="PT Sans"/>
              <a:ea typeface="PT Sans"/>
              <a:cs typeface="PT Sans"/>
              <a:sym typeface="PT Sans"/>
            </a:endParaRPr>
          </a:p>
        </p:txBody>
      </p:sp>
      <p:sp>
        <p:nvSpPr>
          <p:cNvPr id="414" name="Google Shape;414;p66"/>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415" name="Google Shape;415;p66"/>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416" name="Google Shape;416;p66"/>
          <p:cNvSpPr txBox="1"/>
          <p:nvPr>
            <p:ph idx="3" type="body"/>
          </p:nvPr>
        </p:nvSpPr>
        <p:spPr>
          <a:xfrm>
            <a:off x="184200" y="1014825"/>
            <a:ext cx="8502600" cy="5257800"/>
          </a:xfrm>
          <a:prstGeom prst="rect">
            <a:avLst/>
          </a:prstGeom>
        </p:spPr>
        <p:txBody>
          <a:bodyPr anchorCtr="0" anchor="t" bIns="0" lIns="0" spcFirstLastPara="1" rIns="0" wrap="square" tIns="0">
            <a:noAutofit/>
          </a:bodyPr>
          <a:lstStyle/>
          <a:p>
            <a:pPr indent="-342900" lvl="0" marL="457200" rtl="0" algn="l">
              <a:spcBef>
                <a:spcPts val="200"/>
              </a:spcBef>
              <a:spcAft>
                <a:spcPts val="0"/>
              </a:spcAft>
              <a:buSzPts val="1800"/>
              <a:buChar char="●"/>
            </a:pPr>
            <a:r>
              <a:rPr lang="en-US" sz="1800"/>
              <a:t>3D reconstruction from single images </a:t>
            </a:r>
            <a:endParaRPr sz="1800"/>
          </a:p>
          <a:p>
            <a:pPr indent="0" lvl="0" marL="914400" rtl="0" algn="l">
              <a:spcBef>
                <a:spcPts val="200"/>
              </a:spcBef>
              <a:spcAft>
                <a:spcPts val="0"/>
              </a:spcAft>
              <a:buNone/>
            </a:pPr>
            <a:r>
              <a:t/>
            </a:r>
            <a:endParaRPr sz="1800"/>
          </a:p>
          <a:p>
            <a:pPr indent="0" lvl="0" marL="457200" marR="106752" rtl="0" algn="l">
              <a:spcBef>
                <a:spcPts val="200"/>
              </a:spcBef>
              <a:spcAft>
                <a:spcPts val="0"/>
              </a:spcAft>
              <a:buNone/>
            </a:pPr>
            <a:r>
              <a:rPr lang="en-US" sz="1800"/>
              <a:t> </a:t>
            </a:r>
            <a:r>
              <a:rPr lang="en-US" sz="1400"/>
              <a:t>[1]</a:t>
            </a:r>
            <a:r>
              <a:rPr lang="en-US" sz="1800"/>
              <a:t> </a:t>
            </a:r>
            <a:r>
              <a:rPr lang="en-US" sz="1400"/>
              <a:t>J. Fuentes-Pacheco, J. Ruiz-Ascencio, and J. M. Rendon-Mancha. Visual simultaneous localization ´ and mapping: a survey. Artificial Intelligence Review, 43(1):55–81, 2015.</a:t>
            </a:r>
            <a:endParaRPr sz="1200"/>
          </a:p>
          <a:p>
            <a:pPr indent="0" lvl="0" marL="457200" marR="106752" rtl="0" algn="l">
              <a:spcBef>
                <a:spcPts val="200"/>
              </a:spcBef>
              <a:spcAft>
                <a:spcPts val="0"/>
              </a:spcAft>
              <a:buNone/>
            </a:pPr>
            <a:r>
              <a:t/>
            </a:r>
            <a:endParaRPr sz="1200"/>
          </a:p>
          <a:p>
            <a:pPr indent="0" lvl="0" marL="457200" marR="106752" rtl="0" algn="l">
              <a:spcBef>
                <a:spcPts val="200"/>
              </a:spcBef>
              <a:spcAft>
                <a:spcPts val="0"/>
              </a:spcAft>
              <a:buNone/>
            </a:pPr>
            <a:r>
              <a:rPr lang="en-US" sz="1200"/>
              <a:t>  </a:t>
            </a:r>
            <a:r>
              <a:rPr lang="en-US" sz="1400"/>
              <a:t>[2] B. K. Horn. Obtaining shape from shading information. In Shape from shading, pages 123–171. MIT</a:t>
            </a:r>
            <a:endParaRPr sz="1400"/>
          </a:p>
          <a:p>
            <a:pPr indent="0" lvl="0" marL="457200" marR="106752" rtl="0" algn="l">
              <a:spcBef>
                <a:spcPts val="200"/>
              </a:spcBef>
              <a:spcAft>
                <a:spcPts val="0"/>
              </a:spcAft>
              <a:buNone/>
            </a:pPr>
            <a:r>
              <a:rPr lang="en-US" sz="1400"/>
              <a:t>  press, 1989.</a:t>
            </a:r>
            <a:endParaRPr sz="1400"/>
          </a:p>
          <a:p>
            <a:pPr indent="0" lvl="0" marL="457200" marR="106752" rtl="0" algn="l">
              <a:spcBef>
                <a:spcPts val="200"/>
              </a:spcBef>
              <a:spcAft>
                <a:spcPts val="0"/>
              </a:spcAft>
              <a:buNone/>
            </a:pPr>
            <a:r>
              <a:t/>
            </a:r>
            <a:endParaRPr sz="1400"/>
          </a:p>
          <a:p>
            <a:pPr indent="0" lvl="0" marL="457200" marR="106752" rtl="0" algn="l">
              <a:spcBef>
                <a:spcPts val="200"/>
              </a:spcBef>
              <a:spcAft>
                <a:spcPts val="0"/>
              </a:spcAft>
              <a:buNone/>
            </a:pPr>
            <a:r>
              <a:rPr lang="en-US" sz="1400"/>
              <a:t>  [3] Q. Huang, H. Wang, and V. Koltun. Single-view reconstruction via joint analysis of image and shape</a:t>
            </a:r>
            <a:endParaRPr sz="1400"/>
          </a:p>
          <a:p>
            <a:pPr indent="0" lvl="0" marL="457200" marR="106752" rtl="0" algn="l">
              <a:spcBef>
                <a:spcPts val="200"/>
              </a:spcBef>
              <a:spcAft>
                <a:spcPts val="0"/>
              </a:spcAft>
              <a:buNone/>
            </a:pPr>
            <a:r>
              <a:rPr lang="en-US" sz="1400"/>
              <a:t>  collections. ACM Transactions on Graphics (TOG), 34(4):87, 2015.</a:t>
            </a:r>
            <a:endParaRPr sz="1400"/>
          </a:p>
          <a:p>
            <a:pPr indent="0" lvl="0" marL="457200" marR="106752" rtl="0" algn="l">
              <a:spcBef>
                <a:spcPts val="200"/>
              </a:spcBef>
              <a:spcAft>
                <a:spcPts val="0"/>
              </a:spcAft>
              <a:buNone/>
            </a:pPr>
            <a:r>
              <a:t/>
            </a:r>
            <a:endParaRPr sz="1400"/>
          </a:p>
          <a:p>
            <a:pPr indent="0" lvl="0" marL="457200" marR="106752" rtl="0" algn="l">
              <a:spcBef>
                <a:spcPts val="200"/>
              </a:spcBef>
              <a:spcAft>
                <a:spcPts val="0"/>
              </a:spcAft>
              <a:buNone/>
            </a:pPr>
            <a:r>
              <a:rPr lang="en-US" sz="1400"/>
              <a:t> [4] C. B. Choy, D. Xu, J. Gwak, K. Chen, and S. Savarese. 3d-r2n2: A unified approach for single and multiview 3d object reconstruction. arXiv preprint arXiv:1604.00449, 2016</a:t>
            </a:r>
            <a:endParaRPr sz="1400"/>
          </a:p>
          <a:p>
            <a:pPr indent="0" lvl="0" marL="457200" marR="106752" rtl="0" algn="l">
              <a:spcBef>
                <a:spcPts val="200"/>
              </a:spcBef>
              <a:spcAft>
                <a:spcPts val="0"/>
              </a:spcAft>
              <a:buNone/>
            </a:pPr>
            <a:r>
              <a:t/>
            </a:r>
            <a:endParaRPr sz="1400"/>
          </a:p>
          <a:p>
            <a:pPr indent="0" lvl="0" marL="457200" marR="106752" rtl="0" algn="l">
              <a:spcBef>
                <a:spcPts val="200"/>
              </a:spcBef>
              <a:spcAft>
                <a:spcPts val="0"/>
              </a:spcAft>
              <a:buNone/>
            </a:pPr>
            <a:r>
              <a:rPr lang="en-US" sz="1400"/>
              <a:t>Hao Su et al.</a:t>
            </a:r>
            <a:endParaRPr sz="1400"/>
          </a:p>
          <a:p>
            <a:pPr indent="0" lvl="0" marL="0" rtl="0" algn="l">
              <a:spcBef>
                <a:spcPts val="200"/>
              </a:spcBef>
              <a:spcAft>
                <a:spcPts val="0"/>
              </a:spcAft>
              <a:buNone/>
            </a:pPr>
            <a:r>
              <a:t/>
            </a:r>
            <a:endParaRPr sz="1200"/>
          </a:p>
          <a:p>
            <a:pPr indent="-342900" lvl="0" marL="457200" rtl="0" algn="l">
              <a:spcBef>
                <a:spcPts val="200"/>
              </a:spcBef>
              <a:spcAft>
                <a:spcPts val="0"/>
              </a:spcAft>
              <a:buSzPts val="1800"/>
              <a:buChar char="●"/>
            </a:pPr>
            <a:r>
              <a:rPr lang="en-US" sz="1800"/>
              <a:t>Deep learning for geometric object synthesis</a:t>
            </a:r>
            <a:endParaRPr sz="1800"/>
          </a:p>
          <a:p>
            <a:pPr indent="0" lvl="0" marL="0" rtl="0" algn="l">
              <a:spcBef>
                <a:spcPts val="200"/>
              </a:spcBef>
              <a:spcAft>
                <a:spcPts val="0"/>
              </a:spcAft>
              <a:buNone/>
            </a:pPr>
            <a:r>
              <a:rPr lang="en-US" sz="1400"/>
              <a:t>  In general, the field of how to predict geometries in an end-to-end fashion is quite a new area. </a:t>
            </a:r>
            <a:endParaRPr sz="1400"/>
          </a:p>
          <a:p>
            <a:pPr indent="0" lvl="0" marL="0" rtl="0" algn="l">
              <a:spcBef>
                <a:spcPts val="200"/>
              </a:spcBef>
              <a:spcAft>
                <a:spcPts val="0"/>
              </a:spcAft>
              <a:buNone/>
            </a:pPr>
            <a:r>
              <a:t/>
            </a:r>
            <a:endParaRPr sz="1800"/>
          </a:p>
        </p:txBody>
      </p:sp>
      <p:sp>
        <p:nvSpPr>
          <p:cNvPr id="417" name="Google Shape;417;p66"/>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7"/>
          <p:cNvSpPr txBox="1"/>
          <p:nvPr>
            <p:ph type="title"/>
          </p:nvPr>
        </p:nvSpPr>
        <p:spPr>
          <a:xfrm>
            <a:off x="457225" y="2516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PointOutNet: </a:t>
            </a:r>
            <a:r>
              <a:rPr b="0" lang="en-US" sz="4400">
                <a:solidFill>
                  <a:srgbClr val="006C92"/>
                </a:solidFill>
                <a:latin typeface="PT Sans"/>
                <a:ea typeface="PT Sans"/>
                <a:cs typeface="PT Sans"/>
                <a:sym typeface="PT Sans"/>
              </a:rPr>
              <a:t>Problem setting</a:t>
            </a:r>
            <a:endParaRPr/>
          </a:p>
        </p:txBody>
      </p:sp>
      <p:sp>
        <p:nvSpPr>
          <p:cNvPr id="423" name="Google Shape;423;p67"/>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424" name="Google Shape;424;p67"/>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425" name="Google Shape;425;p67"/>
          <p:cNvSpPr txBox="1"/>
          <p:nvPr>
            <p:ph idx="3" type="body"/>
          </p:nvPr>
        </p:nvSpPr>
        <p:spPr>
          <a:xfrm>
            <a:off x="228600" y="1014825"/>
            <a:ext cx="8507400" cy="5257800"/>
          </a:xfrm>
          <a:prstGeom prst="rect">
            <a:avLst/>
          </a:prstGeom>
        </p:spPr>
        <p:txBody>
          <a:bodyPr anchorCtr="0" anchor="t" bIns="0" lIns="0" spcFirstLastPara="1" rIns="0" wrap="square" tIns="0">
            <a:noAutofit/>
          </a:bodyPr>
          <a:lstStyle/>
          <a:p>
            <a:pPr indent="0" lvl="0" marL="457200" marR="221052" rtl="0" algn="just">
              <a:lnSpc>
                <a:spcPct val="115000"/>
              </a:lnSpc>
              <a:spcBef>
                <a:spcPts val="200"/>
              </a:spcBef>
              <a:spcAft>
                <a:spcPts val="0"/>
              </a:spcAft>
              <a:buNone/>
            </a:pPr>
            <a:r>
              <a:t/>
            </a:r>
            <a:endParaRPr sz="2000"/>
          </a:p>
          <a:p>
            <a:pPr indent="-355600" lvl="0" marL="457200" marR="221052" rtl="0" algn="just">
              <a:lnSpc>
                <a:spcPct val="115000"/>
              </a:lnSpc>
              <a:spcBef>
                <a:spcPts val="200"/>
              </a:spcBef>
              <a:spcAft>
                <a:spcPts val="0"/>
              </a:spcAft>
              <a:buSzPts val="2000"/>
              <a:buChar char="●"/>
            </a:pPr>
            <a:r>
              <a:rPr lang="en-US" sz="2000"/>
              <a:t>On the task of 3D reconstruction from a single image, the point set generation network is applied which significantly outperform state of the art</a:t>
            </a:r>
            <a:endParaRPr sz="2000"/>
          </a:p>
          <a:p>
            <a:pPr indent="0" lvl="0" marL="457200" marR="221052" rtl="0" algn="just">
              <a:lnSpc>
                <a:spcPct val="115000"/>
              </a:lnSpc>
              <a:spcBef>
                <a:spcPts val="200"/>
              </a:spcBef>
              <a:spcAft>
                <a:spcPts val="0"/>
              </a:spcAft>
              <a:buNone/>
            </a:pPr>
            <a:r>
              <a:t/>
            </a:r>
            <a:endParaRPr sz="2000"/>
          </a:p>
          <a:p>
            <a:pPr indent="-355600" lvl="0" marL="457200" marR="221052" rtl="0" algn="just">
              <a:lnSpc>
                <a:spcPct val="115000"/>
              </a:lnSpc>
              <a:spcBef>
                <a:spcPts val="200"/>
              </a:spcBef>
              <a:spcAft>
                <a:spcPts val="0"/>
              </a:spcAft>
              <a:buSzPts val="2000"/>
              <a:buChar char="●"/>
            </a:pPr>
            <a:r>
              <a:rPr lang="en-US" sz="2000"/>
              <a:t>Issues in the architecture and loss function design for point generation network is systematically explored</a:t>
            </a:r>
            <a:endParaRPr sz="2000"/>
          </a:p>
          <a:p>
            <a:pPr indent="0" lvl="0" marL="457200" marR="221052" rtl="0" algn="just">
              <a:lnSpc>
                <a:spcPct val="115000"/>
              </a:lnSpc>
              <a:spcBef>
                <a:spcPts val="200"/>
              </a:spcBef>
              <a:spcAft>
                <a:spcPts val="0"/>
              </a:spcAft>
              <a:buNone/>
            </a:pPr>
            <a:r>
              <a:t/>
            </a:r>
            <a:endParaRPr sz="2000"/>
          </a:p>
          <a:p>
            <a:pPr indent="-355600" lvl="0" marL="457200" marR="221052" rtl="0" algn="just">
              <a:lnSpc>
                <a:spcPct val="115000"/>
              </a:lnSpc>
              <a:spcBef>
                <a:spcPts val="200"/>
              </a:spcBef>
              <a:spcAft>
                <a:spcPts val="0"/>
              </a:spcAft>
              <a:buSzPts val="2000"/>
              <a:buChar char="●"/>
            </a:pPr>
            <a:r>
              <a:rPr lang="en-US" sz="2000"/>
              <a:t>A principled formulation and solution to address the groundtruth ambiguity issue for the 3D reconstruction from single image task is proposed.</a:t>
            </a:r>
            <a:endParaRPr sz="2000"/>
          </a:p>
          <a:p>
            <a:pPr indent="0" lvl="0" marL="914400" rtl="0" algn="just">
              <a:spcBef>
                <a:spcPts val="200"/>
              </a:spcBef>
              <a:spcAft>
                <a:spcPts val="0"/>
              </a:spcAft>
              <a:buNone/>
            </a:pPr>
            <a:r>
              <a:t/>
            </a:r>
            <a:endParaRPr sz="1800"/>
          </a:p>
        </p:txBody>
      </p:sp>
      <p:sp>
        <p:nvSpPr>
          <p:cNvPr id="426" name="Google Shape;426;p67"/>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8"/>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PointOutNet: Three subproblem</a:t>
            </a:r>
            <a:endParaRPr/>
          </a:p>
        </p:txBody>
      </p:sp>
      <p:sp>
        <p:nvSpPr>
          <p:cNvPr id="432" name="Google Shape;432;p68"/>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433" name="Google Shape;433;p68"/>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434" name="Google Shape;434;p68"/>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a:p>
            <a:pPr indent="-381000" lvl="0" marL="457200" rtl="0" algn="l">
              <a:spcBef>
                <a:spcPts val="200"/>
              </a:spcBef>
              <a:spcAft>
                <a:spcPts val="0"/>
              </a:spcAft>
              <a:buSzPts val="2400"/>
              <a:buChar char="●"/>
            </a:pPr>
            <a:r>
              <a:rPr lang="en-US" sz="2400"/>
              <a:t>Point set generator architecture</a:t>
            </a:r>
            <a:endParaRPr sz="2400"/>
          </a:p>
          <a:p>
            <a:pPr indent="0" lvl="0" marL="457200" rtl="0" algn="l">
              <a:spcBef>
                <a:spcPts val="200"/>
              </a:spcBef>
              <a:spcAft>
                <a:spcPts val="0"/>
              </a:spcAft>
              <a:buNone/>
            </a:pPr>
            <a:r>
              <a:t/>
            </a:r>
            <a:endParaRPr sz="2400"/>
          </a:p>
          <a:p>
            <a:pPr indent="-381000" lvl="0" marL="457200" rtl="0" algn="l">
              <a:spcBef>
                <a:spcPts val="200"/>
              </a:spcBef>
              <a:spcAft>
                <a:spcPts val="0"/>
              </a:spcAft>
              <a:buSzPts val="2400"/>
              <a:buChar char="●"/>
            </a:pPr>
            <a:r>
              <a:rPr lang="en-US" sz="2400"/>
              <a:t>Loss function for point set comparison</a:t>
            </a:r>
            <a:endParaRPr sz="2400"/>
          </a:p>
          <a:p>
            <a:pPr indent="0" lvl="0" marL="457200" rtl="0" algn="l">
              <a:spcBef>
                <a:spcPts val="200"/>
              </a:spcBef>
              <a:spcAft>
                <a:spcPts val="0"/>
              </a:spcAft>
              <a:buNone/>
            </a:pPr>
            <a:r>
              <a:t/>
            </a:r>
            <a:endParaRPr sz="2400"/>
          </a:p>
          <a:p>
            <a:pPr indent="-381000" lvl="0" marL="457200" rtl="0" algn="l">
              <a:spcBef>
                <a:spcPts val="200"/>
              </a:spcBef>
              <a:spcAft>
                <a:spcPts val="0"/>
              </a:spcAft>
              <a:buSzPts val="2400"/>
              <a:buChar char="●"/>
            </a:pPr>
            <a:r>
              <a:rPr lang="en-US" sz="2400"/>
              <a:t>Modeling the uncertainty of groundtruth</a:t>
            </a:r>
            <a:endParaRPr sz="2400"/>
          </a:p>
          <a:p>
            <a:pPr indent="0" lvl="0" marL="457200" rtl="0" algn="l">
              <a:spcBef>
                <a:spcPts val="200"/>
              </a:spcBef>
              <a:spcAft>
                <a:spcPts val="0"/>
              </a:spcAft>
              <a:buNone/>
            </a:pPr>
            <a:r>
              <a:t/>
            </a:r>
            <a:endParaRPr/>
          </a:p>
          <a:p>
            <a:pPr indent="0" lvl="0" marL="457200" rtl="0" algn="l">
              <a:spcBef>
                <a:spcPts val="200"/>
              </a:spcBef>
              <a:spcAft>
                <a:spcPts val="0"/>
              </a:spcAft>
              <a:buNone/>
            </a:pPr>
            <a:r>
              <a:t/>
            </a:r>
            <a:endParaRPr/>
          </a:p>
          <a:p>
            <a:pPr indent="0" lvl="0" marL="457200" rtl="0" algn="l">
              <a:spcBef>
                <a:spcPts val="200"/>
              </a:spcBef>
              <a:spcAft>
                <a:spcPts val="0"/>
              </a:spcAft>
              <a:buNone/>
            </a:pPr>
            <a:r>
              <a:t/>
            </a:r>
            <a:endParaRPr/>
          </a:p>
        </p:txBody>
      </p:sp>
      <p:sp>
        <p:nvSpPr>
          <p:cNvPr id="435" name="Google Shape;435;p68"/>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9"/>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PointOutNet: approach</a:t>
            </a:r>
            <a:endParaRPr/>
          </a:p>
        </p:txBody>
      </p:sp>
      <p:sp>
        <p:nvSpPr>
          <p:cNvPr id="441" name="Google Shape;441;p69"/>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442" name="Google Shape;442;p69"/>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443" name="Google Shape;443;p69"/>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t/>
            </a:r>
            <a:endParaRPr/>
          </a:p>
        </p:txBody>
      </p:sp>
      <p:pic>
        <p:nvPicPr>
          <p:cNvPr id="444" name="Google Shape;444;p69"/>
          <p:cNvPicPr preferRelativeResize="0"/>
          <p:nvPr/>
        </p:nvPicPr>
        <p:blipFill>
          <a:blip r:embed="rId3">
            <a:alphaModFix/>
          </a:blip>
          <a:stretch>
            <a:fillRect/>
          </a:stretch>
        </p:blipFill>
        <p:spPr>
          <a:xfrm>
            <a:off x="-36250" y="1510195"/>
            <a:ext cx="9162599" cy="4313429"/>
          </a:xfrm>
          <a:prstGeom prst="rect">
            <a:avLst/>
          </a:prstGeom>
          <a:noFill/>
          <a:ln>
            <a:noFill/>
          </a:ln>
        </p:spPr>
      </p:pic>
      <p:sp>
        <p:nvSpPr>
          <p:cNvPr id="445" name="Google Shape;445;p69"/>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0"/>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l">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l">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l">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l">
              <a:spcBef>
                <a:spcPts val="0"/>
              </a:spcBef>
              <a:spcAft>
                <a:spcPts val="0"/>
              </a:spcAft>
              <a:buClr>
                <a:srgbClr val="000000"/>
              </a:buClr>
              <a:buSzPts val="1100"/>
              <a:buFont typeface="Arial"/>
              <a:buNone/>
            </a:pPr>
            <a:r>
              <a:rPr b="0" lang="en-US" sz="3600">
                <a:solidFill>
                  <a:srgbClr val="006C92"/>
                </a:solidFill>
                <a:latin typeface="PT Sans"/>
                <a:ea typeface="PT Sans"/>
                <a:cs typeface="PT Sans"/>
                <a:sym typeface="PT Sans"/>
              </a:rPr>
              <a:t>Loss Function for Point Sets </a:t>
            </a:r>
            <a:endParaRPr b="0" sz="3600">
              <a:solidFill>
                <a:srgbClr val="006C92"/>
              </a:solidFill>
              <a:latin typeface="PT Sans"/>
              <a:ea typeface="PT Sans"/>
              <a:cs typeface="PT Sans"/>
              <a:sym typeface="PT Sans"/>
            </a:endParaRPr>
          </a:p>
          <a:p>
            <a:pPr indent="0" lvl="0" marL="0" rtl="0" algn="l">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l">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l">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l">
              <a:spcBef>
                <a:spcPts val="0"/>
              </a:spcBef>
              <a:spcAft>
                <a:spcPts val="0"/>
              </a:spcAft>
              <a:buNone/>
            </a:pPr>
            <a:r>
              <a:t/>
            </a:r>
            <a:endParaRPr b="0" sz="4400">
              <a:solidFill>
                <a:srgbClr val="006C92"/>
              </a:solidFill>
              <a:latin typeface="PT Sans"/>
              <a:ea typeface="PT Sans"/>
              <a:cs typeface="PT Sans"/>
              <a:sym typeface="PT Sans"/>
            </a:endParaRPr>
          </a:p>
        </p:txBody>
      </p:sp>
      <p:sp>
        <p:nvSpPr>
          <p:cNvPr id="451" name="Google Shape;451;p70"/>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452" name="Google Shape;452;p70"/>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453" name="Google Shape;453;p70"/>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t/>
            </a:r>
            <a:endParaRPr sz="2400"/>
          </a:p>
          <a:p>
            <a:pPr indent="0" lvl="0" marL="457200" rtl="0" algn="l">
              <a:spcBef>
                <a:spcPts val="200"/>
              </a:spcBef>
              <a:spcAft>
                <a:spcPts val="0"/>
              </a:spcAft>
              <a:buClr>
                <a:srgbClr val="000000"/>
              </a:buClr>
              <a:buSzPts val="1100"/>
              <a:buFont typeface="Arial"/>
              <a:buNone/>
            </a:pPr>
            <a:r>
              <a:rPr lang="en-US" sz="2400">
                <a:solidFill>
                  <a:srgbClr val="000000"/>
                </a:solidFill>
                <a:latin typeface="Times New Roman"/>
                <a:ea typeface="Times New Roman"/>
                <a:cs typeface="Times New Roman"/>
                <a:sym typeface="Times New Roman"/>
              </a:rPr>
              <a:t>Point set is defined as S = {(xi, yi, zi)}, i=1:N.	</a:t>
            </a:r>
            <a:endParaRPr sz="2400">
              <a:solidFill>
                <a:srgbClr val="000000"/>
              </a:solidFill>
              <a:latin typeface="Times New Roman"/>
              <a:ea typeface="Times New Roman"/>
              <a:cs typeface="Times New Roman"/>
              <a:sym typeface="Times New Roman"/>
            </a:endParaRPr>
          </a:p>
          <a:p>
            <a:pPr indent="0" lvl="0" marL="457200" rtl="0" algn="l">
              <a:spcBef>
                <a:spcPts val="200"/>
              </a:spcBef>
              <a:spcAft>
                <a:spcPts val="0"/>
              </a:spcAft>
              <a:buClr>
                <a:srgbClr val="000000"/>
              </a:buClr>
              <a:buSzPts val="1100"/>
              <a:buFont typeface="Arial"/>
              <a:buNone/>
            </a:pPr>
            <a:r>
              <a:rPr lang="en-US" sz="2400">
                <a:solidFill>
                  <a:srgbClr val="000000"/>
                </a:solidFill>
                <a:latin typeface="Times New Roman"/>
                <a:ea typeface="Times New Roman"/>
                <a:cs typeface="Times New Roman"/>
                <a:sym typeface="Times New Roman"/>
              </a:rPr>
              <a:t>			</a:t>
            </a:r>
            <a:endParaRPr sz="2400">
              <a:solidFill>
                <a:srgbClr val="000000"/>
              </a:solidFill>
              <a:latin typeface="Times New Roman"/>
              <a:ea typeface="Times New Roman"/>
              <a:cs typeface="Times New Roman"/>
              <a:sym typeface="Times New Roman"/>
            </a:endParaRPr>
          </a:p>
          <a:p>
            <a:pPr indent="0" lvl="0" marL="457200" rtl="0" algn="l">
              <a:spcBef>
                <a:spcPts val="200"/>
              </a:spcBef>
              <a:spcAft>
                <a:spcPts val="0"/>
              </a:spcAft>
              <a:buNone/>
            </a:pPr>
            <a:r>
              <a:rPr lang="en-US" sz="2400">
                <a:solidFill>
                  <a:srgbClr val="000000"/>
                </a:solidFill>
                <a:latin typeface="Times New Roman"/>
                <a:ea typeface="Times New Roman"/>
                <a:cs typeface="Times New Roman"/>
                <a:sym typeface="Times New Roman"/>
              </a:rPr>
              <a:t>1) differentiable with respect to point locations; </a:t>
            </a:r>
            <a:endParaRPr sz="2400">
              <a:solidFill>
                <a:srgbClr val="000000"/>
              </a:solidFill>
              <a:latin typeface="Times New Roman"/>
              <a:ea typeface="Times New Roman"/>
              <a:cs typeface="Times New Roman"/>
              <a:sym typeface="Times New Roman"/>
            </a:endParaRPr>
          </a:p>
          <a:p>
            <a:pPr indent="0" lvl="0" marL="457200" rtl="0" algn="l">
              <a:spcBef>
                <a:spcPts val="200"/>
              </a:spcBef>
              <a:spcAft>
                <a:spcPts val="0"/>
              </a:spcAft>
              <a:buNone/>
            </a:pPr>
            <a:r>
              <a:rPr lang="en-US" sz="2400">
                <a:solidFill>
                  <a:srgbClr val="000000"/>
                </a:solidFill>
                <a:latin typeface="Times New Roman"/>
                <a:ea typeface="Times New Roman"/>
                <a:cs typeface="Times New Roman"/>
                <a:sym typeface="Times New Roman"/>
              </a:rPr>
              <a:t>2) Efficient to compute, as data will be forwarded and back-propagated for many times; </a:t>
            </a:r>
            <a:endParaRPr sz="2400">
              <a:solidFill>
                <a:srgbClr val="000000"/>
              </a:solidFill>
              <a:latin typeface="Times New Roman"/>
              <a:ea typeface="Times New Roman"/>
              <a:cs typeface="Times New Roman"/>
              <a:sym typeface="Times New Roman"/>
            </a:endParaRPr>
          </a:p>
          <a:p>
            <a:pPr indent="0" lvl="0" marL="457200" rtl="0" algn="l">
              <a:spcBef>
                <a:spcPts val="200"/>
              </a:spcBef>
              <a:spcAft>
                <a:spcPts val="0"/>
              </a:spcAft>
              <a:buClr>
                <a:srgbClr val="000000"/>
              </a:buClr>
              <a:buSzPts val="1100"/>
              <a:buFont typeface="Arial"/>
              <a:buNone/>
            </a:pPr>
            <a:r>
              <a:rPr lang="en-US" sz="2400">
                <a:solidFill>
                  <a:srgbClr val="000000"/>
                </a:solidFill>
                <a:latin typeface="Times New Roman"/>
                <a:ea typeface="Times New Roman"/>
                <a:cs typeface="Times New Roman"/>
                <a:sym typeface="Times New Roman"/>
              </a:rPr>
              <a:t>3) Robust against small number of outlier points in the sets.</a:t>
            </a:r>
            <a:r>
              <a:rPr lang="en-US"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pPr indent="0" lvl="0" marL="457200" rtl="0" algn="l">
              <a:spcBef>
                <a:spcPts val="200"/>
              </a:spcBef>
              <a:spcAft>
                <a:spcPts val="0"/>
              </a:spcAft>
              <a:buClr>
                <a:srgbClr val="000000"/>
              </a:buClr>
              <a:buSzPts val="1100"/>
              <a:buFont typeface="Arial"/>
              <a:buNone/>
            </a:pPr>
            <a:r>
              <a:rPr lang="en-US"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pPr indent="0" lvl="0" marL="457200" rtl="0" algn="l">
              <a:spcBef>
                <a:spcPts val="200"/>
              </a:spcBef>
              <a:spcAft>
                <a:spcPts val="0"/>
              </a:spcAft>
              <a:buNone/>
            </a:pPr>
            <a:r>
              <a:t/>
            </a:r>
            <a:endParaRPr sz="2400"/>
          </a:p>
        </p:txBody>
      </p:sp>
      <p:pic>
        <p:nvPicPr>
          <p:cNvPr id="454" name="Google Shape;454;p70"/>
          <p:cNvPicPr preferRelativeResize="0"/>
          <p:nvPr/>
        </p:nvPicPr>
        <p:blipFill>
          <a:blip r:embed="rId3">
            <a:alphaModFix/>
          </a:blip>
          <a:stretch>
            <a:fillRect/>
          </a:stretch>
        </p:blipFill>
        <p:spPr>
          <a:xfrm>
            <a:off x="2719750" y="4979000"/>
            <a:ext cx="3314700" cy="933450"/>
          </a:xfrm>
          <a:prstGeom prst="rect">
            <a:avLst/>
          </a:prstGeom>
          <a:noFill/>
          <a:ln>
            <a:noFill/>
          </a:ln>
        </p:spPr>
      </p:pic>
      <p:pic>
        <p:nvPicPr>
          <p:cNvPr id="455" name="Google Shape;455;p70"/>
          <p:cNvPicPr preferRelativeResize="0"/>
          <p:nvPr/>
        </p:nvPicPr>
        <p:blipFill>
          <a:blip r:embed="rId4">
            <a:alphaModFix/>
          </a:blip>
          <a:stretch>
            <a:fillRect/>
          </a:stretch>
        </p:blipFill>
        <p:spPr>
          <a:xfrm>
            <a:off x="3652925" y="4209175"/>
            <a:ext cx="1067350" cy="588550"/>
          </a:xfrm>
          <a:prstGeom prst="rect">
            <a:avLst/>
          </a:prstGeom>
          <a:noFill/>
          <a:ln>
            <a:noFill/>
          </a:ln>
        </p:spPr>
      </p:pic>
      <p:sp>
        <p:nvSpPr>
          <p:cNvPr id="456" name="Google Shape;456;p70"/>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US" sz="4400">
                <a:solidFill>
                  <a:srgbClr val="006C92"/>
                </a:solidFill>
                <a:latin typeface="PT Sans"/>
                <a:ea typeface="PT Sans"/>
                <a:cs typeface="PT Sans"/>
                <a:sym typeface="PT Sans"/>
              </a:rPr>
              <a:t>Shape Space</a:t>
            </a:r>
            <a:endParaRPr/>
          </a:p>
        </p:txBody>
      </p:sp>
      <p:sp>
        <p:nvSpPr>
          <p:cNvPr id="462" name="Google Shape;462;p71"/>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463" name="Google Shape;463;p71"/>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464" name="Google Shape;464;p71"/>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rPr lang="en-US" sz="1800">
                <a:solidFill>
                  <a:srgbClr val="000000"/>
                </a:solidFill>
                <a:latin typeface="Arial"/>
                <a:ea typeface="Arial"/>
                <a:cs typeface="Arial"/>
                <a:sym typeface="Arial"/>
              </a:rPr>
              <a:t>Neural networks inevitably encounter uncertainty in predicting the precise geometry of an object. </a:t>
            </a:r>
            <a:endParaRPr sz="18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0" rtl="0" algn="l">
              <a:spcBef>
                <a:spcPts val="200"/>
              </a:spcBef>
              <a:spcAft>
                <a:spcPts val="0"/>
              </a:spcAft>
              <a:buNone/>
            </a:pPr>
            <a:r>
              <a:rPr lang="en-US" sz="1800">
                <a:solidFill>
                  <a:srgbClr val="000000"/>
                </a:solidFill>
                <a:latin typeface="Arial"/>
                <a:ea typeface="Arial"/>
                <a:cs typeface="Arial"/>
                <a:sym typeface="Arial"/>
              </a:rPr>
              <a:t>Mean-shape behavior of EMD and CD on synthetic shape distributions, by minimizing Es∼S[L(x, s)].</a:t>
            </a:r>
            <a:endParaRPr sz="18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0" rtl="0" algn="l">
              <a:spcBef>
                <a:spcPts val="200"/>
              </a:spcBef>
              <a:spcAft>
                <a:spcPts val="0"/>
              </a:spcAft>
              <a:buClr>
                <a:srgbClr val="000000"/>
              </a:buClr>
              <a:buSzPts val="1100"/>
              <a:buFont typeface="Arial"/>
              <a:buNone/>
            </a:pPr>
            <a:r>
              <a:t/>
            </a:r>
            <a:endParaRPr sz="1800">
              <a:solidFill>
                <a:srgbClr val="000000"/>
              </a:solidFill>
              <a:latin typeface="Arial"/>
              <a:ea typeface="Arial"/>
              <a:cs typeface="Arial"/>
              <a:sym typeface="Arial"/>
            </a:endParaRPr>
          </a:p>
          <a:p>
            <a:pPr indent="0" lvl="0" marL="457200" rtl="0" algn="l">
              <a:spcBef>
                <a:spcPts val="200"/>
              </a:spcBef>
              <a:spcAft>
                <a:spcPts val="0"/>
              </a:spcAft>
              <a:buClr>
                <a:srgbClr val="000000"/>
              </a:buClr>
              <a:buSzPts val="1100"/>
              <a:buFont typeface="Arial"/>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Clr>
                <a:srgbClr val="000000"/>
              </a:buClr>
              <a:buSzPts val="1100"/>
              <a:buFont typeface="Arial"/>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Clr>
                <a:srgbClr val="000000"/>
              </a:buClr>
              <a:buSzPts val="1100"/>
              <a:buFont typeface="Arial"/>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None/>
            </a:pPr>
            <a:r>
              <a:t/>
            </a:r>
            <a:endParaRPr/>
          </a:p>
        </p:txBody>
      </p:sp>
      <p:pic>
        <p:nvPicPr>
          <p:cNvPr id="465" name="Google Shape;465;p71"/>
          <p:cNvPicPr preferRelativeResize="0"/>
          <p:nvPr/>
        </p:nvPicPr>
        <p:blipFill>
          <a:blip r:embed="rId3">
            <a:alphaModFix/>
          </a:blip>
          <a:stretch>
            <a:fillRect/>
          </a:stretch>
        </p:blipFill>
        <p:spPr>
          <a:xfrm>
            <a:off x="813250" y="2557426"/>
            <a:ext cx="6521399" cy="3410400"/>
          </a:xfrm>
          <a:prstGeom prst="rect">
            <a:avLst/>
          </a:prstGeom>
          <a:noFill/>
          <a:ln>
            <a:noFill/>
          </a:ln>
        </p:spPr>
      </p:pic>
      <p:sp>
        <p:nvSpPr>
          <p:cNvPr id="466" name="Google Shape;466;p71"/>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45"/>
          <p:cNvSpPr txBox="1"/>
          <p:nvPr>
            <p:ph type="title"/>
          </p:nvPr>
        </p:nvSpPr>
        <p:spPr>
          <a:xfrm>
            <a:off x="457200" y="92074"/>
            <a:ext cx="8229600" cy="79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01D3A"/>
              </a:buClr>
              <a:buSzPts val="4000"/>
              <a:buFont typeface="Helvetica Neue"/>
              <a:buNone/>
            </a:pPr>
            <a:r>
              <a:rPr b="0" lang="en-US" sz="4400">
                <a:solidFill>
                  <a:srgbClr val="006C92"/>
                </a:solidFill>
                <a:latin typeface="PT Sans"/>
                <a:ea typeface="PT Sans"/>
                <a:cs typeface="PT Sans"/>
                <a:sym typeface="PT Sans"/>
              </a:rPr>
              <a:t>Content</a:t>
            </a:r>
            <a:endParaRPr/>
          </a:p>
        </p:txBody>
      </p:sp>
      <p:sp>
        <p:nvSpPr>
          <p:cNvPr id="219" name="Google Shape;219;p45"/>
          <p:cNvSpPr txBox="1"/>
          <p:nvPr>
            <p:ph idx="1" type="body"/>
          </p:nvPr>
        </p:nvSpPr>
        <p:spPr>
          <a:xfrm>
            <a:off x="-9275" y="6508424"/>
            <a:ext cx="9162600" cy="370800"/>
          </a:xfrm>
          <a:prstGeom prst="rect">
            <a:avLst/>
          </a:prstGeom>
          <a:solidFill>
            <a:srgbClr val="006C92"/>
          </a:solidFill>
          <a:ln>
            <a:noFill/>
          </a:ln>
        </p:spPr>
        <p:txBody>
          <a:bodyPr anchorCtr="0" anchor="t" bIns="0" lIns="0" spcFirstLastPara="1" rIns="0" wrap="square" tIns="0">
            <a:noAutofit/>
          </a:bodyPr>
          <a:lstStyle/>
          <a:p>
            <a:pPr indent="0" lvl="0" marL="0" rtl="0" algn="l">
              <a:lnSpc>
                <a:spcPct val="166666"/>
              </a:lnSpc>
              <a:spcBef>
                <a:spcPts val="0"/>
              </a:spcBef>
              <a:spcAft>
                <a:spcPts val="0"/>
              </a:spcAft>
              <a:buClr>
                <a:srgbClr val="FFFFFF"/>
              </a:buClr>
              <a:buSzPts val="1500"/>
              <a:buFont typeface="Helvetica Neue"/>
              <a:buNone/>
            </a:pPr>
            <a:r>
              <a:rPr lang="en-US" sz="1500">
                <a:solidFill>
                  <a:srgbClr val="FFFFFF"/>
                </a:solidFill>
              </a:rPr>
              <a:t>                                                                 </a:t>
            </a:r>
            <a:endParaRPr/>
          </a:p>
        </p:txBody>
      </p:sp>
      <p:sp>
        <p:nvSpPr>
          <p:cNvPr id="220" name="Google Shape;220;p45"/>
          <p:cNvSpPr txBox="1"/>
          <p:nvPr>
            <p:ph idx="3" type="body"/>
          </p:nvPr>
        </p:nvSpPr>
        <p:spPr>
          <a:xfrm>
            <a:off x="457200" y="1014820"/>
            <a:ext cx="8229600" cy="5257801"/>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Point Cloud</a:t>
            </a:r>
            <a:endParaRPr sz="2200">
              <a:latin typeface="Calibri"/>
              <a:ea typeface="Calibri"/>
              <a:cs typeface="Calibri"/>
              <a:sym typeface="Calibri"/>
            </a:endParaRPr>
          </a:p>
          <a:p>
            <a:pPr indent="-368300" lvl="1" marL="914400" rtl="0" algn="l">
              <a:lnSpc>
                <a:spcPct val="115000"/>
              </a:lnSpc>
              <a:spcBef>
                <a:spcPts val="0"/>
              </a:spcBef>
              <a:spcAft>
                <a:spcPts val="0"/>
              </a:spcAft>
              <a:buSzPts val="2200"/>
              <a:buFont typeface="Calibri"/>
              <a:buChar char="○"/>
            </a:pPr>
            <a:r>
              <a:rPr lang="en-US" sz="2200">
                <a:latin typeface="Calibri"/>
                <a:ea typeface="Calibri"/>
                <a:cs typeface="Calibri"/>
                <a:sym typeface="Calibri"/>
              </a:rPr>
              <a:t>Representation issue of 3D deep learning</a:t>
            </a:r>
            <a:endParaRPr sz="2200">
              <a:latin typeface="Calibri"/>
              <a:ea typeface="Calibri"/>
              <a:cs typeface="Calibri"/>
              <a:sym typeface="Calibri"/>
            </a:endParaRPr>
          </a:p>
          <a:p>
            <a:pPr indent="-368300" lvl="1" marL="914400" rtl="0" algn="l">
              <a:lnSpc>
                <a:spcPct val="115000"/>
              </a:lnSpc>
              <a:spcBef>
                <a:spcPts val="0"/>
              </a:spcBef>
              <a:spcAft>
                <a:spcPts val="0"/>
              </a:spcAft>
              <a:buSzPts val="2200"/>
              <a:buFont typeface="Calibri"/>
              <a:buChar char="○"/>
            </a:pPr>
            <a:r>
              <a:rPr lang="en-US" sz="2200">
                <a:latin typeface="Calibri"/>
                <a:ea typeface="Calibri"/>
                <a:cs typeface="Calibri"/>
                <a:sym typeface="Calibri"/>
              </a:rPr>
              <a:t>Why we use point cloud</a:t>
            </a:r>
            <a:endParaRPr sz="2200">
              <a:latin typeface="Calibri"/>
              <a:ea typeface="Calibri"/>
              <a:cs typeface="Calibri"/>
              <a:sym typeface="Calibri"/>
            </a:endParaRPr>
          </a:p>
          <a:p>
            <a:pPr indent="-368300" lvl="1" marL="914400" rtl="0" algn="l">
              <a:lnSpc>
                <a:spcPct val="115000"/>
              </a:lnSpc>
              <a:spcBef>
                <a:spcPts val="0"/>
              </a:spcBef>
              <a:spcAft>
                <a:spcPts val="0"/>
              </a:spcAft>
              <a:buSzPts val="2200"/>
              <a:buFont typeface="Calibri"/>
              <a:buChar char="○"/>
            </a:pPr>
            <a:r>
              <a:rPr lang="en-US" sz="2200">
                <a:latin typeface="Calibri"/>
                <a:ea typeface="Calibri"/>
                <a:cs typeface="Calibri"/>
                <a:sym typeface="Calibri"/>
              </a:rPr>
              <a:t>Comparison</a:t>
            </a:r>
            <a:r>
              <a:rPr lang="en-US" sz="2200">
                <a:latin typeface="Calibri"/>
                <a:ea typeface="Calibri"/>
                <a:cs typeface="Calibri"/>
                <a:sym typeface="Calibri"/>
              </a:rPr>
              <a:t> of point cloud data</a:t>
            </a:r>
            <a:endParaRPr sz="2200">
              <a:latin typeface="Calibri"/>
              <a:ea typeface="Calibri"/>
              <a:cs typeface="Calibri"/>
              <a:sym typeface="Calibri"/>
            </a:endParaRPr>
          </a:p>
          <a:p>
            <a:pPr indent="-368300" lvl="0" marL="457200" marR="0" rtl="0" algn="l">
              <a:lnSpc>
                <a:spcPct val="115000"/>
              </a:lnSpc>
              <a:spcBef>
                <a:spcPts val="0"/>
              </a:spcBef>
              <a:spcAft>
                <a:spcPts val="0"/>
              </a:spcAft>
              <a:buClr>
                <a:srgbClr val="101D3A"/>
              </a:buClr>
              <a:buSzPts val="2200"/>
              <a:buFont typeface="Calibri"/>
              <a:buChar char="●"/>
            </a:pPr>
            <a:r>
              <a:rPr lang="en-US" sz="2200">
                <a:latin typeface="Calibri"/>
                <a:ea typeface="Calibri"/>
                <a:cs typeface="Calibri"/>
                <a:sym typeface="Calibri"/>
              </a:rPr>
              <a:t>Point cloud generation by deep learning</a:t>
            </a:r>
            <a:endParaRPr sz="2200">
              <a:latin typeface="Calibri"/>
              <a:ea typeface="Calibri"/>
              <a:cs typeface="Calibri"/>
              <a:sym typeface="Calibri"/>
            </a:endParaRPr>
          </a:p>
          <a:p>
            <a:pPr indent="-368300" lvl="1" marL="914400" marR="0" rtl="0" algn="l">
              <a:lnSpc>
                <a:spcPct val="115000"/>
              </a:lnSpc>
              <a:spcBef>
                <a:spcPts val="0"/>
              </a:spcBef>
              <a:spcAft>
                <a:spcPts val="0"/>
              </a:spcAft>
              <a:buSzPts val="2200"/>
              <a:buFont typeface="Calibri"/>
              <a:buChar char="○"/>
            </a:pPr>
            <a:r>
              <a:rPr lang="en-US" sz="2200">
                <a:latin typeface="Calibri"/>
                <a:ea typeface="Calibri"/>
                <a:cs typeface="Calibri"/>
                <a:sym typeface="Calibri"/>
              </a:rPr>
              <a:t>PointOutNet</a:t>
            </a:r>
            <a:endParaRPr sz="2200">
              <a:latin typeface="Calibri"/>
              <a:ea typeface="Calibri"/>
              <a:cs typeface="Calibri"/>
              <a:sym typeface="Calibri"/>
            </a:endParaRPr>
          </a:p>
          <a:p>
            <a:pPr indent="-368300" lvl="1" marL="914400" marR="0" rtl="0" algn="l">
              <a:lnSpc>
                <a:spcPct val="115000"/>
              </a:lnSpc>
              <a:spcBef>
                <a:spcPts val="0"/>
              </a:spcBef>
              <a:spcAft>
                <a:spcPts val="0"/>
              </a:spcAft>
              <a:buSzPts val="2200"/>
              <a:buFont typeface="Calibri"/>
              <a:buChar char="○"/>
            </a:pPr>
            <a:r>
              <a:rPr lang="en-US" sz="2200">
                <a:latin typeface="Calibri"/>
                <a:ea typeface="Calibri"/>
                <a:cs typeface="Calibri"/>
                <a:sym typeface="Calibri"/>
              </a:rPr>
              <a:t>Learning free-form deformations for 3D reconstruction (short as FFD)</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3D classification and </a:t>
            </a:r>
            <a:r>
              <a:rPr lang="en-US" sz="2200">
                <a:latin typeface="Calibri"/>
                <a:ea typeface="Calibri"/>
                <a:cs typeface="Calibri"/>
                <a:sym typeface="Calibri"/>
              </a:rPr>
              <a:t>segmentation</a:t>
            </a:r>
            <a:r>
              <a:rPr lang="en-US" sz="2200">
                <a:latin typeface="Calibri"/>
                <a:ea typeface="Calibri"/>
                <a:cs typeface="Calibri"/>
                <a:sym typeface="Calibri"/>
              </a:rPr>
              <a:t> using Point sets</a:t>
            </a:r>
            <a:endParaRPr sz="2200">
              <a:latin typeface="Calibri"/>
              <a:ea typeface="Calibri"/>
              <a:cs typeface="Calibri"/>
              <a:sym typeface="Calibri"/>
            </a:endParaRPr>
          </a:p>
          <a:p>
            <a:pPr indent="-368300" lvl="1" marL="914400" rtl="0" algn="l">
              <a:lnSpc>
                <a:spcPct val="115000"/>
              </a:lnSpc>
              <a:spcBef>
                <a:spcPts val="0"/>
              </a:spcBef>
              <a:spcAft>
                <a:spcPts val="0"/>
              </a:spcAft>
              <a:buSzPts val="2200"/>
              <a:buFont typeface="Calibri"/>
              <a:buChar char="○"/>
            </a:pPr>
            <a:r>
              <a:rPr lang="en-US" sz="2200">
                <a:latin typeface="Calibri"/>
                <a:ea typeface="Calibri"/>
                <a:cs typeface="Calibri"/>
                <a:sym typeface="Calibri"/>
              </a:rPr>
              <a:t>PointNet</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Summary</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Reference</a:t>
            </a:r>
            <a:endParaRPr sz="2200">
              <a:latin typeface="Calibri"/>
              <a:ea typeface="Calibri"/>
              <a:cs typeface="Calibri"/>
              <a:sym typeface="Calibri"/>
            </a:endParaRPr>
          </a:p>
          <a:p>
            <a:pPr indent="0" lvl="0" marL="0" rtl="0" algn="l">
              <a:lnSpc>
                <a:spcPct val="115000"/>
              </a:lnSpc>
              <a:spcBef>
                <a:spcPts val="0"/>
              </a:spcBef>
              <a:spcAft>
                <a:spcPts val="0"/>
              </a:spcAft>
              <a:buNone/>
            </a:pPr>
            <a:r>
              <a:t/>
            </a:r>
            <a:endParaRPr sz="2200">
              <a:latin typeface="Calibri"/>
              <a:ea typeface="Calibri"/>
              <a:cs typeface="Calibri"/>
              <a:sym typeface="Calibri"/>
            </a:endParaRPr>
          </a:p>
        </p:txBody>
      </p:sp>
      <p:sp>
        <p:nvSpPr>
          <p:cNvPr id="221" name="Google Shape;221;p45"/>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72"/>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Clr>
                <a:srgbClr val="000000"/>
              </a:buClr>
              <a:buSzPts val="1100"/>
              <a:buFont typeface="Arial"/>
              <a:buNone/>
            </a:pPr>
            <a:r>
              <a:rPr b="0" lang="en-US" sz="3600">
                <a:solidFill>
                  <a:srgbClr val="006C92"/>
                </a:solidFill>
                <a:latin typeface="PT Sans"/>
                <a:ea typeface="PT Sans"/>
                <a:cs typeface="PT Sans"/>
                <a:sym typeface="PT Sans"/>
              </a:rPr>
              <a:t>Generation of Multiple Plausible Shapes </a:t>
            </a:r>
            <a:endParaRPr b="0" sz="3600">
              <a:solidFill>
                <a:srgbClr val="006C92"/>
              </a:solidFill>
              <a:latin typeface="PT Sans"/>
              <a:ea typeface="PT Sans"/>
              <a:cs typeface="PT Sans"/>
              <a:sym typeface="PT Sans"/>
            </a:endParaRPr>
          </a:p>
          <a:p>
            <a:pPr indent="0" lvl="0" marL="0" rtl="0" algn="ctr">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Clr>
                <a:srgbClr val="000000"/>
              </a:buClr>
              <a:buSzPts val="1100"/>
              <a:buFont typeface="Arial"/>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t/>
            </a:r>
            <a:endParaRPr b="0" sz="4400">
              <a:solidFill>
                <a:srgbClr val="006C92"/>
              </a:solidFill>
              <a:latin typeface="PT Sans"/>
              <a:ea typeface="PT Sans"/>
              <a:cs typeface="PT Sans"/>
              <a:sym typeface="PT Sans"/>
            </a:endParaRPr>
          </a:p>
        </p:txBody>
      </p:sp>
      <p:sp>
        <p:nvSpPr>
          <p:cNvPr id="472" name="Google Shape;472;p72"/>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473" name="Google Shape;473;p72"/>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474" name="Google Shape;474;p72"/>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spcBef>
                <a:spcPts val="200"/>
              </a:spcBef>
              <a:spcAft>
                <a:spcPts val="0"/>
              </a:spcAft>
              <a:buNone/>
            </a:pPr>
            <a:r>
              <a:rPr lang="en-US" sz="2400">
                <a:solidFill>
                  <a:srgbClr val="000000"/>
                </a:solidFill>
                <a:latin typeface="Arial"/>
                <a:ea typeface="Arial"/>
                <a:cs typeface="Arial"/>
                <a:sym typeface="Arial"/>
              </a:rPr>
              <a:t>Ambiguity of the prediction arises at test time, the depth for visible parts is under-determined, and the geometry for invisible parts has to be hallucinated by guessing. </a:t>
            </a:r>
            <a:endParaRPr sz="2400">
              <a:solidFill>
                <a:srgbClr val="000000"/>
              </a:solidFill>
              <a:latin typeface="Arial"/>
              <a:ea typeface="Arial"/>
              <a:cs typeface="Arial"/>
              <a:sym typeface="Arial"/>
            </a:endParaRPr>
          </a:p>
          <a:p>
            <a:pPr indent="0" lvl="0" marL="0" rtl="0" algn="l">
              <a:spcBef>
                <a:spcPts val="200"/>
              </a:spcBef>
              <a:spcAft>
                <a:spcPts val="0"/>
              </a:spcAft>
              <a:buNone/>
            </a:pPr>
            <a:r>
              <a:rPr lang="en-US"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2400">
                <a:solidFill>
                  <a:srgbClr val="000000"/>
                </a:solidFill>
                <a:latin typeface="Arial"/>
                <a:ea typeface="Arial"/>
                <a:cs typeface="Arial"/>
                <a:sym typeface="Arial"/>
              </a:rPr>
              <a:t>    Min-of-N Loss (MoN):</a:t>
            </a:r>
            <a:endParaRPr sz="2400">
              <a:solidFill>
                <a:srgbClr val="000000"/>
              </a:solidFill>
              <a:latin typeface="Arial"/>
              <a:ea typeface="Arial"/>
              <a:cs typeface="Arial"/>
              <a:sym typeface="Arial"/>
            </a:endParaRPr>
          </a:p>
          <a:p>
            <a:pPr indent="0" lvl="0" marL="0" rtl="0" algn="ctr">
              <a:spcBef>
                <a:spcPts val="200"/>
              </a:spcBef>
              <a:spcAft>
                <a:spcPts val="0"/>
              </a:spcAft>
              <a:buNone/>
            </a:pPr>
            <a:r>
              <a:t/>
            </a:r>
            <a:endParaRPr b="1" sz="2400">
              <a:solidFill>
                <a:srgbClr val="000000"/>
              </a:solidFill>
              <a:latin typeface="Arial"/>
              <a:ea typeface="Arial"/>
              <a:cs typeface="Arial"/>
              <a:sym typeface="Arial"/>
            </a:endParaRPr>
          </a:p>
          <a:p>
            <a:pPr indent="0" lvl="0" marL="0" rtl="0" algn="ctr">
              <a:spcBef>
                <a:spcPts val="200"/>
              </a:spcBef>
              <a:spcAft>
                <a:spcPts val="0"/>
              </a:spcAft>
              <a:buNone/>
            </a:pPr>
            <a:r>
              <a:t/>
            </a:r>
            <a:endParaRPr b="1" sz="2400">
              <a:solidFill>
                <a:srgbClr val="000000"/>
              </a:solidFill>
              <a:latin typeface="Arial"/>
              <a:ea typeface="Arial"/>
              <a:cs typeface="Arial"/>
              <a:sym typeface="Arial"/>
            </a:endParaRPr>
          </a:p>
          <a:p>
            <a:pPr indent="0" lvl="0" marL="0" rtl="0" algn="ctr">
              <a:spcBef>
                <a:spcPts val="200"/>
              </a:spcBef>
              <a:spcAft>
                <a:spcPts val="0"/>
              </a:spcAft>
              <a:buNone/>
            </a:pPr>
            <a:r>
              <a:t/>
            </a:r>
            <a:endParaRPr b="1" sz="2400">
              <a:solidFill>
                <a:srgbClr val="000000"/>
              </a:solidFill>
              <a:latin typeface="Arial"/>
              <a:ea typeface="Arial"/>
              <a:cs typeface="Arial"/>
              <a:sym typeface="Arial"/>
            </a:endParaRPr>
          </a:p>
          <a:p>
            <a:pPr indent="0" lvl="0" marL="0" rtl="0" algn="l">
              <a:spcBef>
                <a:spcPts val="200"/>
              </a:spcBef>
              <a:spcAft>
                <a:spcPts val="0"/>
              </a:spcAft>
              <a:buNone/>
            </a:pPr>
            <a:r>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None/>
            </a:pPr>
            <a:r>
              <a:t/>
            </a:r>
            <a:endParaRPr/>
          </a:p>
        </p:txBody>
      </p:sp>
      <p:pic>
        <p:nvPicPr>
          <p:cNvPr id="475" name="Google Shape;475;p72"/>
          <p:cNvPicPr preferRelativeResize="0"/>
          <p:nvPr/>
        </p:nvPicPr>
        <p:blipFill>
          <a:blip r:embed="rId3">
            <a:alphaModFix/>
          </a:blip>
          <a:stretch>
            <a:fillRect/>
          </a:stretch>
        </p:blipFill>
        <p:spPr>
          <a:xfrm>
            <a:off x="1497400" y="4013525"/>
            <a:ext cx="6754874" cy="1277950"/>
          </a:xfrm>
          <a:prstGeom prst="rect">
            <a:avLst/>
          </a:prstGeom>
          <a:noFill/>
          <a:ln>
            <a:noFill/>
          </a:ln>
        </p:spPr>
      </p:pic>
      <p:sp>
        <p:nvSpPr>
          <p:cNvPr id="476" name="Google Shape;476;p72"/>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73"/>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3600">
                <a:solidFill>
                  <a:srgbClr val="006C92"/>
                </a:solidFill>
                <a:latin typeface="PT Sans"/>
                <a:ea typeface="PT Sans"/>
                <a:cs typeface="PT Sans"/>
                <a:sym typeface="PT Sans"/>
              </a:rPr>
              <a:t>Generation of Multiple Plausible Shapes </a:t>
            </a:r>
            <a:endParaRPr b="0" sz="36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t/>
            </a:r>
            <a:endParaRPr b="0" sz="4400">
              <a:solidFill>
                <a:srgbClr val="006C92"/>
              </a:solidFill>
              <a:latin typeface="PT Sans"/>
              <a:ea typeface="PT Sans"/>
              <a:cs typeface="PT Sans"/>
              <a:sym typeface="PT Sans"/>
            </a:endParaRPr>
          </a:p>
        </p:txBody>
      </p:sp>
      <p:sp>
        <p:nvSpPr>
          <p:cNvPr id="482" name="Google Shape;482;p73"/>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483" name="Google Shape;483;p73"/>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484" name="Google Shape;484;p73"/>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spcBef>
                <a:spcPts val="200"/>
              </a:spcBef>
              <a:spcAft>
                <a:spcPts val="0"/>
              </a:spcAft>
              <a:buNone/>
            </a:pPr>
            <a:r>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r>
              <a:rPr b="1" lang="en-US" sz="2400">
                <a:solidFill>
                  <a:srgbClr val="000000"/>
                </a:solidFill>
                <a:latin typeface="Arial"/>
                <a:ea typeface="Arial"/>
                <a:cs typeface="Arial"/>
                <a:sym typeface="Arial"/>
              </a:rPr>
              <a:t>Min-of-N Loss (MoN)</a:t>
            </a:r>
            <a:endParaRPr b="1" sz="2400">
              <a:solidFill>
                <a:srgbClr val="000000"/>
              </a:solidFill>
              <a:latin typeface="Arial"/>
              <a:ea typeface="Arial"/>
              <a:cs typeface="Arial"/>
              <a:sym typeface="Arial"/>
            </a:endParaRPr>
          </a:p>
          <a:p>
            <a:pPr indent="0" lvl="0" marL="0" rtl="0" algn="ctr">
              <a:spcBef>
                <a:spcPts val="200"/>
              </a:spcBef>
              <a:spcAft>
                <a:spcPts val="0"/>
              </a:spcAft>
              <a:buNone/>
            </a:pPr>
            <a:r>
              <a:t/>
            </a:r>
            <a:endParaRPr b="1" sz="2400">
              <a:solidFill>
                <a:srgbClr val="000000"/>
              </a:solidFill>
              <a:latin typeface="Arial"/>
              <a:ea typeface="Arial"/>
              <a:cs typeface="Arial"/>
              <a:sym typeface="Arial"/>
            </a:endParaRPr>
          </a:p>
          <a:p>
            <a:pPr indent="0" lvl="0" marL="0" rtl="0" algn="ctr">
              <a:spcBef>
                <a:spcPts val="200"/>
              </a:spcBef>
              <a:spcAft>
                <a:spcPts val="0"/>
              </a:spcAft>
              <a:buNone/>
            </a:pPr>
            <a:r>
              <a:t/>
            </a:r>
            <a:endParaRPr b="1" sz="2400">
              <a:solidFill>
                <a:srgbClr val="000000"/>
              </a:solidFill>
              <a:latin typeface="Arial"/>
              <a:ea typeface="Arial"/>
              <a:cs typeface="Arial"/>
              <a:sym typeface="Arial"/>
            </a:endParaRPr>
          </a:p>
          <a:p>
            <a:pPr indent="0" lvl="0" marL="0" rtl="0" algn="ctr">
              <a:spcBef>
                <a:spcPts val="200"/>
              </a:spcBef>
              <a:spcAft>
                <a:spcPts val="0"/>
              </a:spcAft>
              <a:buNone/>
            </a:pPr>
            <a:r>
              <a:t/>
            </a:r>
            <a:endParaRPr b="1" sz="2400">
              <a:solidFill>
                <a:srgbClr val="000000"/>
              </a:solidFill>
              <a:latin typeface="Arial"/>
              <a:ea typeface="Arial"/>
              <a:cs typeface="Arial"/>
              <a:sym typeface="Arial"/>
            </a:endParaRPr>
          </a:p>
          <a:p>
            <a:pPr indent="0" lvl="0" marL="0" rtl="0" algn="l">
              <a:spcBef>
                <a:spcPts val="200"/>
              </a:spcBef>
              <a:spcAft>
                <a:spcPts val="0"/>
              </a:spcAft>
              <a:buNone/>
            </a:pPr>
            <a:r>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None/>
            </a:pPr>
            <a:r>
              <a:t/>
            </a:r>
            <a:endParaRPr/>
          </a:p>
        </p:txBody>
      </p:sp>
      <p:pic>
        <p:nvPicPr>
          <p:cNvPr id="485" name="Google Shape;485;p73"/>
          <p:cNvPicPr preferRelativeResize="0"/>
          <p:nvPr/>
        </p:nvPicPr>
        <p:blipFill>
          <a:blip r:embed="rId3">
            <a:alphaModFix/>
          </a:blip>
          <a:stretch>
            <a:fillRect/>
          </a:stretch>
        </p:blipFill>
        <p:spPr>
          <a:xfrm>
            <a:off x="955113" y="2225927"/>
            <a:ext cx="7233821" cy="3361187"/>
          </a:xfrm>
          <a:prstGeom prst="rect">
            <a:avLst/>
          </a:prstGeom>
          <a:noFill/>
          <a:ln>
            <a:noFill/>
          </a:ln>
        </p:spPr>
      </p:pic>
      <p:sp>
        <p:nvSpPr>
          <p:cNvPr id="486" name="Google Shape;486;p73"/>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74"/>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3600">
                <a:solidFill>
                  <a:srgbClr val="006C92"/>
                </a:solidFill>
                <a:latin typeface="PT Sans"/>
                <a:ea typeface="PT Sans"/>
                <a:cs typeface="PT Sans"/>
                <a:sym typeface="PT Sans"/>
              </a:rPr>
              <a:t>Generation of Multiple Plausible Shapes </a:t>
            </a:r>
            <a:endParaRPr b="0" sz="36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rPr b="0" lang="en-US" sz="4400">
                <a:solidFill>
                  <a:srgbClr val="006C92"/>
                </a:solidFill>
                <a:latin typeface="PT Sans"/>
                <a:ea typeface="PT Sans"/>
                <a:cs typeface="PT Sans"/>
                <a:sym typeface="PT Sans"/>
              </a:rPr>
              <a:t>		</a:t>
            </a:r>
            <a:endParaRPr b="0" sz="4400">
              <a:solidFill>
                <a:srgbClr val="006C92"/>
              </a:solidFill>
              <a:latin typeface="PT Sans"/>
              <a:ea typeface="PT Sans"/>
              <a:cs typeface="PT Sans"/>
              <a:sym typeface="PT Sans"/>
            </a:endParaRPr>
          </a:p>
          <a:p>
            <a:pPr indent="0" lvl="0" marL="0" rtl="0" algn="ctr">
              <a:spcBef>
                <a:spcPts val="0"/>
              </a:spcBef>
              <a:spcAft>
                <a:spcPts val="0"/>
              </a:spcAft>
              <a:buNone/>
            </a:pPr>
            <a:r>
              <a:t/>
            </a:r>
            <a:endParaRPr b="0" sz="4400">
              <a:solidFill>
                <a:srgbClr val="006C92"/>
              </a:solidFill>
              <a:latin typeface="PT Sans"/>
              <a:ea typeface="PT Sans"/>
              <a:cs typeface="PT Sans"/>
              <a:sym typeface="PT Sans"/>
            </a:endParaRPr>
          </a:p>
        </p:txBody>
      </p:sp>
      <p:sp>
        <p:nvSpPr>
          <p:cNvPr id="492" name="Google Shape;492;p74"/>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493" name="Google Shape;493;p74"/>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494" name="Google Shape;494;p74"/>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spcBef>
                <a:spcPts val="200"/>
              </a:spcBef>
              <a:spcAft>
                <a:spcPts val="0"/>
              </a:spcAft>
              <a:buNone/>
            </a:pPr>
            <a:r>
              <a:t/>
            </a:r>
            <a:endParaRPr sz="1100">
              <a:solidFill>
                <a:srgbClr val="000000"/>
              </a:solidFill>
              <a:latin typeface="Arial"/>
              <a:ea typeface="Arial"/>
              <a:cs typeface="Arial"/>
              <a:sym typeface="Arial"/>
            </a:endParaRPr>
          </a:p>
          <a:p>
            <a:pPr indent="0" lvl="0" marL="0" rtl="0" algn="l">
              <a:spcBef>
                <a:spcPts val="200"/>
              </a:spcBef>
              <a:spcAft>
                <a:spcPts val="0"/>
              </a:spcAft>
              <a:buNone/>
            </a:pPr>
            <a:r>
              <a:rPr b="1" lang="en-US" sz="1800">
                <a:solidFill>
                  <a:srgbClr val="000000"/>
                </a:solidFill>
                <a:latin typeface="Arial"/>
                <a:ea typeface="Arial"/>
                <a:cs typeface="Arial"/>
                <a:sym typeface="Arial"/>
              </a:rPr>
              <a:t>Dataset and description:</a:t>
            </a:r>
            <a:endParaRPr b="1" sz="1800">
              <a:solidFill>
                <a:srgbClr val="000000"/>
              </a:solidFill>
              <a:latin typeface="Arial"/>
              <a:ea typeface="Arial"/>
              <a:cs typeface="Arial"/>
              <a:sym typeface="Arial"/>
            </a:endParaRPr>
          </a:p>
          <a:p>
            <a:pPr indent="0" lvl="0" marL="0" rtl="0" algn="l">
              <a:spcBef>
                <a:spcPts val="200"/>
              </a:spcBef>
              <a:spcAft>
                <a:spcPts val="0"/>
              </a:spcAft>
              <a:buNone/>
            </a:pPr>
            <a:r>
              <a:t/>
            </a:r>
            <a:endParaRPr b="1" sz="1800">
              <a:solidFill>
                <a:srgbClr val="000000"/>
              </a:solidFill>
              <a:latin typeface="Arial"/>
              <a:ea typeface="Arial"/>
              <a:cs typeface="Arial"/>
              <a:sym typeface="Arial"/>
            </a:endParaRPr>
          </a:p>
          <a:p>
            <a:pPr indent="-342900" lvl="0" marL="457200" rtl="0" algn="l">
              <a:spcBef>
                <a:spcPts val="200"/>
              </a:spcBef>
              <a:spcAft>
                <a:spcPts val="0"/>
              </a:spcAft>
              <a:buClr>
                <a:srgbClr val="000000"/>
              </a:buClr>
              <a:buSzPts val="1800"/>
              <a:buFont typeface="Arial"/>
              <a:buChar char="●"/>
            </a:pPr>
            <a:r>
              <a:rPr lang="en-US" sz="1800">
                <a:solidFill>
                  <a:srgbClr val="000000"/>
                </a:solidFill>
                <a:latin typeface="Arial"/>
                <a:ea typeface="Arial"/>
                <a:cs typeface="Arial"/>
                <a:sym typeface="Arial"/>
              </a:rPr>
              <a:t>The ShapeNet dataset (containing large volume of manually cleaned 3D object models with texture)</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We compare Hao Su et. al.’s work with 3D-R2N2 [5]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To enable the comparison, we re-trained our networks on the dataset used by 3D-R2N2’s authors. The results are compared under three different metrics CD, EMD and IoU (intersection over union). </a:t>
            </a:r>
            <a:endParaRPr sz="1800">
              <a:solidFill>
                <a:srgbClr val="000000"/>
              </a:solidFill>
              <a:latin typeface="Arial"/>
              <a:ea typeface="Arial"/>
              <a:cs typeface="Arial"/>
              <a:sym typeface="Arial"/>
            </a:endParaRPr>
          </a:p>
          <a:p>
            <a:pPr indent="-228600" lvl="0" marL="457200" rtl="0" algn="l">
              <a:lnSpc>
                <a:spcPct val="115000"/>
              </a:lnSpc>
              <a:spcBef>
                <a:spcPts val="0"/>
              </a:spcBef>
              <a:spcAft>
                <a:spcPts val="0"/>
              </a:spcAft>
              <a:buClr>
                <a:srgbClr val="000000"/>
              </a:buClr>
              <a:buSzPts val="1800"/>
              <a:buNone/>
            </a:pPr>
            <a:r>
              <a:rPr lang="en-US"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228600" lvl="0" marL="457200" rtl="0" algn="l">
              <a:lnSpc>
                <a:spcPct val="115000"/>
              </a:lnSpc>
              <a:spcBef>
                <a:spcPts val="0"/>
              </a:spcBef>
              <a:spcAft>
                <a:spcPts val="0"/>
              </a:spcAft>
              <a:buClr>
                <a:srgbClr val="000000"/>
              </a:buClr>
              <a:buSzPts val="1800"/>
              <a:buNone/>
            </a:pPr>
            <a:r>
              <a:rPr lang="en-US"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1400">
                <a:solidFill>
                  <a:srgbClr val="000000"/>
                </a:solidFill>
                <a:latin typeface="Arial"/>
                <a:ea typeface="Arial"/>
                <a:cs typeface="Arial"/>
                <a:sym typeface="Arial"/>
              </a:rPr>
              <a:t>[5]  C.B.Choy,D.Xu,J.Gwak,K.Chen,andS.Savarese. 3d-r2n2: A unified approach for single and multi- view 3d object reconstruction. </a:t>
            </a:r>
            <a:r>
              <a:rPr i="1" lang="en-US" sz="1400">
                <a:solidFill>
                  <a:srgbClr val="000000"/>
                </a:solidFill>
                <a:latin typeface="Arial"/>
                <a:ea typeface="Arial"/>
                <a:cs typeface="Arial"/>
                <a:sym typeface="Arial"/>
              </a:rPr>
              <a:t>arXiv preprint arXiv:1604.00449</a:t>
            </a:r>
            <a:r>
              <a:rPr lang="en-US" sz="1400">
                <a:solidFill>
                  <a:srgbClr val="000000"/>
                </a:solidFill>
                <a:latin typeface="Arial"/>
                <a:ea typeface="Arial"/>
                <a:cs typeface="Arial"/>
                <a:sym typeface="Arial"/>
              </a:rPr>
              <a:t>, 2016. </a:t>
            </a:r>
            <a:endParaRPr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200"/>
              </a:spcBef>
              <a:spcAft>
                <a:spcPts val="0"/>
              </a:spcAft>
              <a:buNone/>
            </a:pPr>
            <a:r>
              <a:rPr lang="en-US"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200"/>
              </a:spcBef>
              <a:spcAft>
                <a:spcPts val="0"/>
              </a:spcAft>
              <a:buNone/>
            </a:pPr>
            <a:r>
              <a:rPr lang="en-US"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200"/>
              </a:spcBef>
              <a:spcAft>
                <a:spcPts val="0"/>
              </a:spcAft>
              <a:buNone/>
            </a:pPr>
            <a:r>
              <a:t/>
            </a:r>
            <a:endParaRPr sz="1400">
              <a:solidFill>
                <a:srgbClr val="000000"/>
              </a:solidFill>
              <a:latin typeface="Arial"/>
              <a:ea typeface="Arial"/>
              <a:cs typeface="Arial"/>
              <a:sym typeface="Arial"/>
            </a:endParaRPr>
          </a:p>
          <a:p>
            <a:pPr indent="0" lvl="0" marL="0" rtl="0" algn="l">
              <a:spcBef>
                <a:spcPts val="200"/>
              </a:spcBef>
              <a:spcAft>
                <a:spcPts val="0"/>
              </a:spcAft>
              <a:buNone/>
            </a:pPr>
            <a:r>
              <a:rPr lang="en-US"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200"/>
              </a:spcBef>
              <a:spcAft>
                <a:spcPts val="0"/>
              </a:spcAft>
              <a:buNone/>
            </a:pPr>
            <a:r>
              <a:rPr lang="en-US"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t/>
            </a:r>
            <a:endParaRPr sz="10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t/>
            </a:r>
            <a:endParaRPr b="1" sz="1800">
              <a:solidFill>
                <a:srgbClr val="000000"/>
              </a:solidFill>
              <a:latin typeface="Arial"/>
              <a:ea typeface="Arial"/>
              <a:cs typeface="Arial"/>
              <a:sym typeface="Arial"/>
            </a:endParaRPr>
          </a:p>
          <a:p>
            <a:pPr indent="0" lvl="0" marL="0" rtl="0" algn="l">
              <a:spcBef>
                <a:spcPts val="200"/>
              </a:spcBef>
              <a:spcAft>
                <a:spcPts val="0"/>
              </a:spcAft>
              <a:buNone/>
            </a:pPr>
            <a:r>
              <a:t/>
            </a:r>
            <a:endParaRPr b="1" sz="1800">
              <a:solidFill>
                <a:srgbClr val="000000"/>
              </a:solidFill>
              <a:latin typeface="Arial"/>
              <a:ea typeface="Arial"/>
              <a:cs typeface="Arial"/>
              <a:sym typeface="Arial"/>
            </a:endParaRPr>
          </a:p>
          <a:p>
            <a:pPr indent="0" lvl="0" marL="0" rtl="0" algn="l">
              <a:spcBef>
                <a:spcPts val="200"/>
              </a:spcBef>
              <a:spcAft>
                <a:spcPts val="0"/>
              </a:spcAft>
              <a:buNone/>
            </a:pPr>
            <a:r>
              <a:t/>
            </a:r>
            <a:endParaRPr b="1" sz="1800">
              <a:solidFill>
                <a:srgbClr val="000000"/>
              </a:solidFill>
              <a:latin typeface="Arial"/>
              <a:ea typeface="Arial"/>
              <a:cs typeface="Arial"/>
              <a:sym typeface="Arial"/>
            </a:endParaRPr>
          </a:p>
          <a:p>
            <a:pPr indent="0" lvl="0" marL="0" rtl="0" algn="ctr">
              <a:spcBef>
                <a:spcPts val="200"/>
              </a:spcBef>
              <a:spcAft>
                <a:spcPts val="0"/>
              </a:spcAft>
              <a:buNone/>
            </a:pPr>
            <a:r>
              <a:t/>
            </a:r>
            <a:endParaRPr b="1" sz="2400">
              <a:solidFill>
                <a:srgbClr val="000000"/>
              </a:solidFill>
              <a:latin typeface="Arial"/>
              <a:ea typeface="Arial"/>
              <a:cs typeface="Arial"/>
              <a:sym typeface="Arial"/>
            </a:endParaRPr>
          </a:p>
          <a:p>
            <a:pPr indent="0" lvl="0" marL="0" rtl="0" algn="ctr">
              <a:spcBef>
                <a:spcPts val="200"/>
              </a:spcBef>
              <a:spcAft>
                <a:spcPts val="0"/>
              </a:spcAft>
              <a:buNone/>
            </a:pPr>
            <a:r>
              <a:t/>
            </a:r>
            <a:endParaRPr b="1" sz="2400">
              <a:solidFill>
                <a:srgbClr val="000000"/>
              </a:solidFill>
              <a:latin typeface="Arial"/>
              <a:ea typeface="Arial"/>
              <a:cs typeface="Arial"/>
              <a:sym typeface="Arial"/>
            </a:endParaRPr>
          </a:p>
          <a:p>
            <a:pPr indent="0" lvl="0" marL="0" rtl="0" algn="ctr">
              <a:spcBef>
                <a:spcPts val="200"/>
              </a:spcBef>
              <a:spcAft>
                <a:spcPts val="0"/>
              </a:spcAft>
              <a:buNone/>
            </a:pPr>
            <a:r>
              <a:t/>
            </a:r>
            <a:endParaRPr b="1" sz="2400">
              <a:solidFill>
                <a:srgbClr val="000000"/>
              </a:solidFill>
              <a:latin typeface="Arial"/>
              <a:ea typeface="Arial"/>
              <a:cs typeface="Arial"/>
              <a:sym typeface="Arial"/>
            </a:endParaRPr>
          </a:p>
          <a:p>
            <a:pPr indent="0" lvl="0" marL="0" rtl="0" algn="l">
              <a:spcBef>
                <a:spcPts val="200"/>
              </a:spcBef>
              <a:spcAft>
                <a:spcPts val="0"/>
              </a:spcAft>
              <a:buNone/>
            </a:pPr>
            <a:r>
              <a:t/>
            </a:r>
            <a:endParaRPr sz="1100">
              <a:solidFill>
                <a:srgbClr val="000000"/>
              </a:solidFill>
              <a:latin typeface="Arial"/>
              <a:ea typeface="Arial"/>
              <a:cs typeface="Arial"/>
              <a:sym typeface="Arial"/>
            </a:endParaRPr>
          </a:p>
          <a:p>
            <a:pPr indent="0" lvl="0" marL="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0" rtl="0" algn="l">
              <a:spcBef>
                <a:spcPts val="200"/>
              </a:spcBef>
              <a:spcAft>
                <a:spcPts val="0"/>
              </a:spcAft>
              <a:buNone/>
            </a:pPr>
            <a:r>
              <a:t/>
            </a:r>
            <a:endParaRPr sz="1800">
              <a:solidFill>
                <a:srgbClr val="000000"/>
              </a:solidFill>
              <a:latin typeface="Arial"/>
              <a:ea typeface="Arial"/>
              <a:cs typeface="Arial"/>
              <a:sym typeface="Arial"/>
            </a:endParaRPr>
          </a:p>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None/>
            </a:pPr>
            <a:r>
              <a:t/>
            </a:r>
            <a:endParaRPr/>
          </a:p>
        </p:txBody>
      </p:sp>
      <p:sp>
        <p:nvSpPr>
          <p:cNvPr id="495" name="Google Shape;495;p74"/>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5"/>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PointOutNet: Experiments</a:t>
            </a:r>
            <a:endParaRPr b="0" sz="4400">
              <a:solidFill>
                <a:srgbClr val="006C92"/>
              </a:solidFill>
              <a:latin typeface="PT Sans"/>
              <a:ea typeface="PT Sans"/>
              <a:cs typeface="PT Sans"/>
              <a:sym typeface="PT Sans"/>
            </a:endParaRPr>
          </a:p>
        </p:txBody>
      </p:sp>
      <p:sp>
        <p:nvSpPr>
          <p:cNvPr id="501" name="Google Shape;501;p75"/>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502" name="Google Shape;502;p75"/>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03" name="Google Shape;503;p75"/>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a:t>3D Shape Reconstruction from RGB Images</a:t>
            </a:r>
            <a:endParaRPr/>
          </a:p>
        </p:txBody>
      </p:sp>
      <p:pic>
        <p:nvPicPr>
          <p:cNvPr id="504" name="Google Shape;504;p75"/>
          <p:cNvPicPr preferRelativeResize="0"/>
          <p:nvPr/>
        </p:nvPicPr>
        <p:blipFill>
          <a:blip r:embed="rId3">
            <a:alphaModFix/>
          </a:blip>
          <a:stretch>
            <a:fillRect/>
          </a:stretch>
        </p:blipFill>
        <p:spPr>
          <a:xfrm>
            <a:off x="4865500" y="2748575"/>
            <a:ext cx="4299924" cy="2224075"/>
          </a:xfrm>
          <a:prstGeom prst="rect">
            <a:avLst/>
          </a:prstGeom>
          <a:noFill/>
          <a:ln>
            <a:noFill/>
          </a:ln>
        </p:spPr>
      </p:pic>
      <p:pic>
        <p:nvPicPr>
          <p:cNvPr id="505" name="Google Shape;505;p75"/>
          <p:cNvPicPr preferRelativeResize="0"/>
          <p:nvPr/>
        </p:nvPicPr>
        <p:blipFill>
          <a:blip r:embed="rId4">
            <a:alphaModFix/>
          </a:blip>
          <a:stretch>
            <a:fillRect/>
          </a:stretch>
        </p:blipFill>
        <p:spPr>
          <a:xfrm>
            <a:off x="457200" y="1753889"/>
            <a:ext cx="4299926" cy="4213442"/>
          </a:xfrm>
          <a:prstGeom prst="rect">
            <a:avLst/>
          </a:prstGeom>
          <a:noFill/>
          <a:ln>
            <a:noFill/>
          </a:ln>
        </p:spPr>
      </p:pic>
      <p:sp>
        <p:nvSpPr>
          <p:cNvPr id="506" name="Google Shape;506;p75"/>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6"/>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PointOutNet: Experiments</a:t>
            </a:r>
            <a:endParaRPr b="0" sz="4400">
              <a:solidFill>
                <a:srgbClr val="006C92"/>
              </a:solidFill>
              <a:latin typeface="PT Sans"/>
              <a:ea typeface="PT Sans"/>
              <a:cs typeface="PT Sans"/>
              <a:sym typeface="PT Sans"/>
            </a:endParaRPr>
          </a:p>
        </p:txBody>
      </p:sp>
      <p:sp>
        <p:nvSpPr>
          <p:cNvPr id="512" name="Google Shape;512;p76"/>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513" name="Google Shape;513;p76"/>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14" name="Google Shape;514;p76"/>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a:t>Predicting Missing part</a:t>
            </a:r>
            <a:endParaRPr/>
          </a:p>
        </p:txBody>
      </p:sp>
      <p:pic>
        <p:nvPicPr>
          <p:cNvPr id="515" name="Google Shape;515;p76"/>
          <p:cNvPicPr preferRelativeResize="0"/>
          <p:nvPr/>
        </p:nvPicPr>
        <p:blipFill>
          <a:blip r:embed="rId3">
            <a:alphaModFix/>
          </a:blip>
          <a:stretch>
            <a:fillRect/>
          </a:stretch>
        </p:blipFill>
        <p:spPr>
          <a:xfrm>
            <a:off x="1064125" y="1672375"/>
            <a:ext cx="6573200" cy="4220426"/>
          </a:xfrm>
          <a:prstGeom prst="rect">
            <a:avLst/>
          </a:prstGeom>
          <a:noFill/>
          <a:ln>
            <a:noFill/>
          </a:ln>
        </p:spPr>
      </p:pic>
      <p:sp>
        <p:nvSpPr>
          <p:cNvPr id="516" name="Google Shape;516;p76"/>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7"/>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PointOutNet: Experiments</a:t>
            </a:r>
            <a:endParaRPr b="0" sz="4400">
              <a:solidFill>
                <a:srgbClr val="006C92"/>
              </a:solidFill>
              <a:latin typeface="PT Sans"/>
              <a:ea typeface="PT Sans"/>
              <a:cs typeface="PT Sans"/>
              <a:sym typeface="PT Sans"/>
            </a:endParaRPr>
          </a:p>
        </p:txBody>
      </p:sp>
      <p:sp>
        <p:nvSpPr>
          <p:cNvPr id="522" name="Google Shape;522;p77"/>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523" name="Google Shape;523;p77"/>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24" name="Google Shape;524;p77"/>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a:t>3D Shape Completion from RGBD Images</a:t>
            </a:r>
            <a:endParaRPr/>
          </a:p>
        </p:txBody>
      </p:sp>
      <p:pic>
        <p:nvPicPr>
          <p:cNvPr id="525" name="Google Shape;525;p77"/>
          <p:cNvPicPr preferRelativeResize="0"/>
          <p:nvPr/>
        </p:nvPicPr>
        <p:blipFill>
          <a:blip r:embed="rId3">
            <a:alphaModFix/>
          </a:blip>
          <a:stretch>
            <a:fillRect/>
          </a:stretch>
        </p:blipFill>
        <p:spPr>
          <a:xfrm>
            <a:off x="1197000" y="1476624"/>
            <a:ext cx="5804799" cy="4858399"/>
          </a:xfrm>
          <a:prstGeom prst="rect">
            <a:avLst/>
          </a:prstGeom>
          <a:noFill/>
          <a:ln>
            <a:noFill/>
          </a:ln>
        </p:spPr>
      </p:pic>
      <p:sp>
        <p:nvSpPr>
          <p:cNvPr id="526" name="Google Shape;526;p77"/>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8"/>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PointOutNet: Experiments</a:t>
            </a:r>
            <a:endParaRPr b="0" sz="4400">
              <a:solidFill>
                <a:srgbClr val="006C92"/>
              </a:solidFill>
              <a:latin typeface="PT Sans"/>
              <a:ea typeface="PT Sans"/>
              <a:cs typeface="PT Sans"/>
              <a:sym typeface="PT Sans"/>
            </a:endParaRPr>
          </a:p>
        </p:txBody>
      </p:sp>
      <p:sp>
        <p:nvSpPr>
          <p:cNvPr id="532" name="Google Shape;532;p78"/>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533" name="Google Shape;533;p78"/>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34" name="Google Shape;534;p78"/>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Clr>
                <a:srgbClr val="000000"/>
              </a:buClr>
              <a:buSzPts val="1100"/>
              <a:buFont typeface="Arial"/>
              <a:buNone/>
            </a:pPr>
            <a:r>
              <a:rPr lang="en-US"/>
              <a:t>Predicting Multiple Plausible Shapes</a:t>
            </a:r>
            <a:endParaRPr/>
          </a:p>
          <a:p>
            <a:pPr indent="0" lvl="0" marL="457200" rtl="0" algn="l">
              <a:spcBef>
                <a:spcPts val="200"/>
              </a:spcBef>
              <a:spcAft>
                <a:spcPts val="0"/>
              </a:spcAft>
              <a:buNone/>
            </a:pPr>
            <a:r>
              <a:t/>
            </a:r>
            <a:endParaRPr/>
          </a:p>
        </p:txBody>
      </p:sp>
      <p:pic>
        <p:nvPicPr>
          <p:cNvPr id="535" name="Google Shape;535;p78"/>
          <p:cNvPicPr preferRelativeResize="0"/>
          <p:nvPr/>
        </p:nvPicPr>
        <p:blipFill>
          <a:blip r:embed="rId3">
            <a:alphaModFix/>
          </a:blip>
          <a:stretch>
            <a:fillRect/>
          </a:stretch>
        </p:blipFill>
        <p:spPr>
          <a:xfrm>
            <a:off x="848475" y="1646425"/>
            <a:ext cx="6738751" cy="4203250"/>
          </a:xfrm>
          <a:prstGeom prst="rect">
            <a:avLst/>
          </a:prstGeom>
          <a:noFill/>
          <a:ln>
            <a:noFill/>
          </a:ln>
        </p:spPr>
      </p:pic>
      <p:sp>
        <p:nvSpPr>
          <p:cNvPr id="536" name="Google Shape;536;p78"/>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9"/>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PointOutNet: Experiments</a:t>
            </a:r>
            <a:endParaRPr b="0" sz="4400">
              <a:solidFill>
                <a:srgbClr val="006C92"/>
              </a:solidFill>
              <a:latin typeface="PT Sans"/>
              <a:ea typeface="PT Sans"/>
              <a:cs typeface="PT Sans"/>
              <a:sym typeface="PT Sans"/>
            </a:endParaRPr>
          </a:p>
        </p:txBody>
      </p:sp>
      <p:sp>
        <p:nvSpPr>
          <p:cNvPr id="542" name="Google Shape;542;p79"/>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543" name="Google Shape;543;p79"/>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44" name="Google Shape;544;p79"/>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a:t>Effect of combining deconv and fc branches for reconstruction</a:t>
            </a:r>
            <a:endParaRPr/>
          </a:p>
          <a:p>
            <a:pPr indent="0" lvl="0" marL="457200" rtl="0" algn="l">
              <a:spcBef>
                <a:spcPts val="200"/>
              </a:spcBef>
              <a:spcAft>
                <a:spcPts val="0"/>
              </a:spcAft>
              <a:buNone/>
            </a:pPr>
            <a:r>
              <a:t/>
            </a:r>
            <a:endParaRPr/>
          </a:p>
        </p:txBody>
      </p:sp>
      <p:pic>
        <p:nvPicPr>
          <p:cNvPr id="545" name="Google Shape;545;p79"/>
          <p:cNvPicPr preferRelativeResize="0"/>
          <p:nvPr/>
        </p:nvPicPr>
        <p:blipFill>
          <a:blip r:embed="rId3">
            <a:alphaModFix/>
          </a:blip>
          <a:stretch>
            <a:fillRect/>
          </a:stretch>
        </p:blipFill>
        <p:spPr>
          <a:xfrm>
            <a:off x="949100" y="1939025"/>
            <a:ext cx="6984500" cy="4333600"/>
          </a:xfrm>
          <a:prstGeom prst="rect">
            <a:avLst/>
          </a:prstGeom>
          <a:noFill/>
          <a:ln>
            <a:noFill/>
          </a:ln>
        </p:spPr>
      </p:pic>
      <p:sp>
        <p:nvSpPr>
          <p:cNvPr id="546" name="Google Shape;546;p79"/>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0"/>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PointOutNet: Experiments</a:t>
            </a:r>
            <a:endParaRPr b="0" sz="4400">
              <a:solidFill>
                <a:srgbClr val="006C92"/>
              </a:solidFill>
              <a:latin typeface="PT Sans"/>
              <a:ea typeface="PT Sans"/>
              <a:cs typeface="PT Sans"/>
              <a:sym typeface="PT Sans"/>
            </a:endParaRPr>
          </a:p>
        </p:txBody>
      </p:sp>
      <p:sp>
        <p:nvSpPr>
          <p:cNvPr id="552" name="Google Shape;552;p80"/>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553" name="Google Shape;553;p80"/>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54" name="Google Shape;554;p80"/>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a:t>Effect of combining deconv and fc branches for reconstruction</a:t>
            </a:r>
            <a:endParaRPr/>
          </a:p>
          <a:p>
            <a:pPr indent="0" lvl="0" marL="457200" rtl="0" algn="l">
              <a:spcBef>
                <a:spcPts val="200"/>
              </a:spcBef>
              <a:spcAft>
                <a:spcPts val="0"/>
              </a:spcAft>
              <a:buNone/>
            </a:pPr>
            <a:r>
              <a:t/>
            </a:r>
            <a:endParaRPr/>
          </a:p>
        </p:txBody>
      </p:sp>
      <p:pic>
        <p:nvPicPr>
          <p:cNvPr id="555" name="Google Shape;555;p80"/>
          <p:cNvPicPr preferRelativeResize="0"/>
          <p:nvPr/>
        </p:nvPicPr>
        <p:blipFill>
          <a:blip r:embed="rId3">
            <a:alphaModFix/>
          </a:blip>
          <a:stretch>
            <a:fillRect/>
          </a:stretch>
        </p:blipFill>
        <p:spPr>
          <a:xfrm>
            <a:off x="90825" y="2097175"/>
            <a:ext cx="8962400" cy="4175449"/>
          </a:xfrm>
          <a:prstGeom prst="rect">
            <a:avLst/>
          </a:prstGeom>
          <a:noFill/>
          <a:ln>
            <a:noFill/>
          </a:ln>
        </p:spPr>
      </p:pic>
      <p:sp>
        <p:nvSpPr>
          <p:cNvPr id="556" name="Google Shape;556;p80"/>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1"/>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PointOutNet: Experiments</a:t>
            </a:r>
            <a:endParaRPr b="0" sz="4400">
              <a:solidFill>
                <a:srgbClr val="006C92"/>
              </a:solidFill>
              <a:latin typeface="PT Sans"/>
              <a:ea typeface="PT Sans"/>
              <a:cs typeface="PT Sans"/>
              <a:sym typeface="PT Sans"/>
            </a:endParaRPr>
          </a:p>
        </p:txBody>
      </p:sp>
      <p:sp>
        <p:nvSpPr>
          <p:cNvPr id="562" name="Google Shape;562;p81"/>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563" name="Google Shape;563;p81"/>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64" name="Google Shape;564;p81"/>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a:t>Analysis of distance metrics: CD vs EMD</a:t>
            </a:r>
            <a:endParaRPr/>
          </a:p>
          <a:p>
            <a:pPr indent="0" lvl="0" marL="457200" rtl="0" algn="l">
              <a:spcBef>
                <a:spcPts val="200"/>
              </a:spcBef>
              <a:spcAft>
                <a:spcPts val="0"/>
              </a:spcAft>
              <a:buNone/>
            </a:pPr>
            <a:r>
              <a:t/>
            </a:r>
            <a:endParaRPr/>
          </a:p>
        </p:txBody>
      </p:sp>
      <p:pic>
        <p:nvPicPr>
          <p:cNvPr id="565" name="Google Shape;565;p81"/>
          <p:cNvPicPr preferRelativeResize="0"/>
          <p:nvPr/>
        </p:nvPicPr>
        <p:blipFill>
          <a:blip r:embed="rId3">
            <a:alphaModFix/>
          </a:blip>
          <a:stretch>
            <a:fillRect/>
          </a:stretch>
        </p:blipFill>
        <p:spPr>
          <a:xfrm>
            <a:off x="215650" y="2034750"/>
            <a:ext cx="8868275" cy="3858050"/>
          </a:xfrm>
          <a:prstGeom prst="rect">
            <a:avLst/>
          </a:prstGeom>
          <a:noFill/>
          <a:ln>
            <a:noFill/>
          </a:ln>
        </p:spPr>
      </p:pic>
      <p:sp>
        <p:nvSpPr>
          <p:cNvPr id="566" name="Google Shape;566;p81"/>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6"/>
          <p:cNvSpPr txBox="1"/>
          <p:nvPr>
            <p:ph type="title"/>
          </p:nvPr>
        </p:nvSpPr>
        <p:spPr>
          <a:xfrm>
            <a:off x="457200" y="92074"/>
            <a:ext cx="8229600" cy="79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01D3A"/>
              </a:buClr>
              <a:buSzPts val="4000"/>
              <a:buFont typeface="Helvetica Neue"/>
              <a:buNone/>
            </a:pPr>
            <a:r>
              <a:rPr b="0" lang="en-US" sz="4400">
                <a:solidFill>
                  <a:srgbClr val="006C92"/>
                </a:solidFill>
                <a:latin typeface="PT Sans"/>
                <a:ea typeface="PT Sans"/>
                <a:cs typeface="PT Sans"/>
                <a:sym typeface="PT Sans"/>
              </a:rPr>
              <a:t>Content</a:t>
            </a:r>
            <a:endParaRPr/>
          </a:p>
        </p:txBody>
      </p:sp>
      <p:sp>
        <p:nvSpPr>
          <p:cNvPr id="227" name="Google Shape;227;p46"/>
          <p:cNvSpPr txBox="1"/>
          <p:nvPr>
            <p:ph idx="1" type="body"/>
          </p:nvPr>
        </p:nvSpPr>
        <p:spPr>
          <a:xfrm>
            <a:off x="-9275" y="6508424"/>
            <a:ext cx="9162600" cy="370800"/>
          </a:xfrm>
          <a:prstGeom prst="rect">
            <a:avLst/>
          </a:prstGeom>
          <a:solidFill>
            <a:srgbClr val="006C92"/>
          </a:solidFill>
          <a:ln>
            <a:noFill/>
          </a:ln>
        </p:spPr>
        <p:txBody>
          <a:bodyPr anchorCtr="0" anchor="t" bIns="0" lIns="0" spcFirstLastPara="1" rIns="0" wrap="square" tIns="0">
            <a:noAutofit/>
          </a:bodyPr>
          <a:lstStyle/>
          <a:p>
            <a:pPr indent="0" lvl="0" marL="0" rtl="0" algn="l">
              <a:lnSpc>
                <a:spcPct val="166666"/>
              </a:lnSpc>
              <a:spcBef>
                <a:spcPts val="0"/>
              </a:spcBef>
              <a:spcAft>
                <a:spcPts val="0"/>
              </a:spcAft>
              <a:buClr>
                <a:srgbClr val="FFFFFF"/>
              </a:buClr>
              <a:buSzPts val="1500"/>
              <a:buFont typeface="Helvetica Neue"/>
              <a:buNone/>
            </a:pPr>
            <a:r>
              <a:rPr lang="en-US" sz="1500">
                <a:solidFill>
                  <a:srgbClr val="FFFFFF"/>
                </a:solidFill>
              </a:rPr>
              <a:t>                                                                 </a:t>
            </a:r>
            <a:endParaRPr/>
          </a:p>
        </p:txBody>
      </p:sp>
      <p:sp>
        <p:nvSpPr>
          <p:cNvPr id="228" name="Google Shape;228;p46"/>
          <p:cNvSpPr txBox="1"/>
          <p:nvPr>
            <p:ph idx="3" type="body"/>
          </p:nvPr>
        </p:nvSpPr>
        <p:spPr>
          <a:xfrm>
            <a:off x="457200" y="1014820"/>
            <a:ext cx="8229600" cy="52578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Point Cloud</a:t>
            </a:r>
            <a:endParaRPr sz="2200">
              <a:latin typeface="Calibri"/>
              <a:ea typeface="Calibri"/>
              <a:cs typeface="Calibri"/>
              <a:sym typeface="Calibri"/>
            </a:endParaRPr>
          </a:p>
          <a:p>
            <a:pPr indent="-368300" lvl="1" marL="914400" rtl="0" algn="l">
              <a:lnSpc>
                <a:spcPct val="115000"/>
              </a:lnSpc>
              <a:spcBef>
                <a:spcPts val="0"/>
              </a:spcBef>
              <a:spcAft>
                <a:spcPts val="0"/>
              </a:spcAft>
              <a:buSzPts val="2200"/>
              <a:buFont typeface="Calibri"/>
              <a:buChar char="○"/>
            </a:pPr>
            <a:r>
              <a:rPr lang="en-US" sz="2200">
                <a:latin typeface="Calibri"/>
                <a:ea typeface="Calibri"/>
                <a:cs typeface="Calibri"/>
                <a:sym typeface="Calibri"/>
              </a:rPr>
              <a:t>Representation issue of 3D deep learning</a:t>
            </a:r>
            <a:endParaRPr sz="2200">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Why we use point cloud</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Comparison of point cloud data</a:t>
            </a:r>
            <a:endParaRPr sz="2200">
              <a:solidFill>
                <a:srgbClr val="999999"/>
              </a:solidFill>
              <a:latin typeface="Calibri"/>
              <a:ea typeface="Calibri"/>
              <a:cs typeface="Calibri"/>
              <a:sym typeface="Calibri"/>
            </a:endParaRPr>
          </a:p>
          <a:p>
            <a:pPr indent="-368300" lvl="0" marL="4572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 cloud generation by deep learning</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PointOutNet</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Learning free-form deformations for 3D reconstruction (short as FFD)</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3D classification and segmentation using Point sets</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PointNet</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Summary</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Reference</a:t>
            </a:r>
            <a:endParaRPr sz="2200">
              <a:solidFill>
                <a:srgbClr val="999999"/>
              </a:solidFill>
              <a:latin typeface="Calibri"/>
              <a:ea typeface="Calibri"/>
              <a:cs typeface="Calibri"/>
              <a:sym typeface="Calibri"/>
            </a:endParaRPr>
          </a:p>
        </p:txBody>
      </p:sp>
      <p:sp>
        <p:nvSpPr>
          <p:cNvPr id="229" name="Google Shape;229;p46"/>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2"/>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PointOutNet: Experiments</a:t>
            </a:r>
            <a:endParaRPr b="0" sz="4400">
              <a:solidFill>
                <a:srgbClr val="006C92"/>
              </a:solidFill>
              <a:latin typeface="PT Sans"/>
              <a:ea typeface="PT Sans"/>
              <a:cs typeface="PT Sans"/>
              <a:sym typeface="PT Sans"/>
            </a:endParaRPr>
          </a:p>
        </p:txBody>
      </p:sp>
      <p:sp>
        <p:nvSpPr>
          <p:cNvPr id="572" name="Google Shape;572;p82"/>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573" name="Google Shape;573;p82"/>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74" name="Google Shape;574;p82"/>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a:t>Analysis of failure cases</a:t>
            </a:r>
            <a:endParaRPr/>
          </a:p>
          <a:p>
            <a:pPr indent="0" lvl="0" marL="457200" rtl="0" algn="l">
              <a:spcBef>
                <a:spcPts val="200"/>
              </a:spcBef>
              <a:spcAft>
                <a:spcPts val="0"/>
              </a:spcAft>
              <a:buNone/>
            </a:pPr>
            <a:r>
              <a:t/>
            </a:r>
            <a:endParaRPr/>
          </a:p>
          <a:p>
            <a:pPr indent="0" lvl="0" marL="457200" rtl="0" algn="l">
              <a:spcBef>
                <a:spcPts val="200"/>
              </a:spcBef>
              <a:spcAft>
                <a:spcPts val="0"/>
              </a:spcAft>
              <a:buNone/>
            </a:pPr>
            <a:r>
              <a:t/>
            </a:r>
            <a:endParaRPr/>
          </a:p>
        </p:txBody>
      </p:sp>
      <p:pic>
        <p:nvPicPr>
          <p:cNvPr id="575" name="Google Shape;575;p82"/>
          <p:cNvPicPr preferRelativeResize="0"/>
          <p:nvPr/>
        </p:nvPicPr>
        <p:blipFill>
          <a:blip r:embed="rId3">
            <a:alphaModFix/>
          </a:blip>
          <a:stretch>
            <a:fillRect/>
          </a:stretch>
        </p:blipFill>
        <p:spPr>
          <a:xfrm>
            <a:off x="860250" y="1423425"/>
            <a:ext cx="7423549" cy="4974850"/>
          </a:xfrm>
          <a:prstGeom prst="rect">
            <a:avLst/>
          </a:prstGeom>
          <a:noFill/>
          <a:ln>
            <a:noFill/>
          </a:ln>
        </p:spPr>
      </p:pic>
      <p:sp>
        <p:nvSpPr>
          <p:cNvPr id="576" name="Google Shape;576;p82"/>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83"/>
          <p:cNvSpPr txBox="1"/>
          <p:nvPr>
            <p:ph type="title"/>
          </p:nvPr>
        </p:nvSpPr>
        <p:spPr>
          <a:xfrm>
            <a:off x="457200" y="92074"/>
            <a:ext cx="8229600" cy="79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01D3A"/>
              </a:buClr>
              <a:buSzPts val="4000"/>
              <a:buFont typeface="Helvetica Neue"/>
              <a:buNone/>
            </a:pPr>
            <a:r>
              <a:rPr b="0" lang="en-US" sz="4400">
                <a:solidFill>
                  <a:srgbClr val="006C92"/>
                </a:solidFill>
                <a:latin typeface="PT Sans"/>
                <a:ea typeface="PT Sans"/>
                <a:cs typeface="PT Sans"/>
                <a:sym typeface="PT Sans"/>
              </a:rPr>
              <a:t>Content</a:t>
            </a:r>
            <a:endParaRPr/>
          </a:p>
        </p:txBody>
      </p:sp>
      <p:sp>
        <p:nvSpPr>
          <p:cNvPr id="582" name="Google Shape;582;p83"/>
          <p:cNvSpPr txBox="1"/>
          <p:nvPr>
            <p:ph idx="1" type="body"/>
          </p:nvPr>
        </p:nvSpPr>
        <p:spPr>
          <a:xfrm>
            <a:off x="-9275" y="6508424"/>
            <a:ext cx="9162600" cy="370800"/>
          </a:xfrm>
          <a:prstGeom prst="rect">
            <a:avLst/>
          </a:prstGeom>
          <a:solidFill>
            <a:srgbClr val="006C92"/>
          </a:solidFill>
          <a:ln>
            <a:noFill/>
          </a:ln>
        </p:spPr>
        <p:txBody>
          <a:bodyPr anchorCtr="0" anchor="t" bIns="0" lIns="0" spcFirstLastPara="1" rIns="0" wrap="square" tIns="0">
            <a:noAutofit/>
          </a:bodyPr>
          <a:lstStyle/>
          <a:p>
            <a:pPr indent="0" lvl="0" marL="0" rtl="0" algn="l">
              <a:lnSpc>
                <a:spcPct val="166666"/>
              </a:lnSpc>
              <a:spcBef>
                <a:spcPts val="0"/>
              </a:spcBef>
              <a:spcAft>
                <a:spcPts val="0"/>
              </a:spcAft>
              <a:buClr>
                <a:srgbClr val="FFFFFF"/>
              </a:buClr>
              <a:buSzPts val="1500"/>
              <a:buFont typeface="Helvetica Neue"/>
              <a:buNone/>
            </a:pPr>
            <a:r>
              <a:rPr lang="en-US" sz="1500">
                <a:solidFill>
                  <a:srgbClr val="FFFFFF"/>
                </a:solidFill>
              </a:rPr>
              <a:t>                                                                 </a:t>
            </a:r>
            <a:endParaRPr/>
          </a:p>
        </p:txBody>
      </p:sp>
      <p:sp>
        <p:nvSpPr>
          <p:cNvPr id="583" name="Google Shape;583;p83"/>
          <p:cNvSpPr txBox="1"/>
          <p:nvPr>
            <p:ph idx="3" type="body"/>
          </p:nvPr>
        </p:nvSpPr>
        <p:spPr>
          <a:xfrm>
            <a:off x="457200" y="1014820"/>
            <a:ext cx="8229600" cy="52578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 Cloud</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Representation issue of 3D deep learning</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Why we use point cloud</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Comparison of point cloud data</a:t>
            </a:r>
            <a:endParaRPr sz="2200">
              <a:solidFill>
                <a:srgbClr val="999999"/>
              </a:solidFill>
              <a:latin typeface="Calibri"/>
              <a:ea typeface="Calibri"/>
              <a:cs typeface="Calibri"/>
              <a:sym typeface="Calibri"/>
            </a:endParaRPr>
          </a:p>
          <a:p>
            <a:pPr indent="-368300" lvl="0" marL="457200" marR="0" rtl="0" algn="l">
              <a:lnSpc>
                <a:spcPct val="115000"/>
              </a:lnSpc>
              <a:spcBef>
                <a:spcPts val="0"/>
              </a:spcBef>
              <a:spcAft>
                <a:spcPts val="0"/>
              </a:spcAft>
              <a:buClr>
                <a:srgbClr val="000000"/>
              </a:buClr>
              <a:buSzPts val="2200"/>
              <a:buFont typeface="Calibri"/>
              <a:buChar char="●"/>
            </a:pPr>
            <a:r>
              <a:rPr lang="en-US" sz="2200">
                <a:solidFill>
                  <a:srgbClr val="000000"/>
                </a:solidFill>
                <a:latin typeface="Calibri"/>
                <a:ea typeface="Calibri"/>
                <a:cs typeface="Calibri"/>
                <a:sym typeface="Calibri"/>
              </a:rPr>
              <a:t>Point cloud generation by deep learning</a:t>
            </a:r>
            <a:endParaRPr sz="2200">
              <a:solidFill>
                <a:srgbClr val="000000"/>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PointOutNet</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SzPts val="2200"/>
              <a:buFont typeface="Calibri"/>
              <a:buChar char="○"/>
            </a:pPr>
            <a:r>
              <a:rPr lang="en-US" sz="2200">
                <a:latin typeface="Calibri"/>
                <a:ea typeface="Calibri"/>
                <a:cs typeface="Calibri"/>
                <a:sym typeface="Calibri"/>
              </a:rPr>
              <a:t>Learning free-form deformations for 3D reconstruction (short as FFD)</a:t>
            </a:r>
            <a:endParaRPr sz="2200">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3D classification and segmentation using Point sets</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PointNet</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Summary</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Reference</a:t>
            </a:r>
            <a:endParaRPr sz="2200">
              <a:solidFill>
                <a:srgbClr val="999999"/>
              </a:solidFill>
              <a:latin typeface="Calibri"/>
              <a:ea typeface="Calibri"/>
              <a:cs typeface="Calibri"/>
              <a:sym typeface="Calibri"/>
            </a:endParaRPr>
          </a:p>
        </p:txBody>
      </p:sp>
      <p:sp>
        <p:nvSpPr>
          <p:cNvPr id="584" name="Google Shape;584;p83"/>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84"/>
          <p:cNvSpPr txBox="1"/>
          <p:nvPr>
            <p:ph type="title"/>
          </p:nvPr>
        </p:nvSpPr>
        <p:spPr>
          <a:xfrm>
            <a:off x="457200" y="421025"/>
            <a:ext cx="8229600" cy="1664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US" sz="4400">
                <a:solidFill>
                  <a:srgbClr val="006C92"/>
                </a:solidFill>
                <a:latin typeface="PT Sans"/>
                <a:ea typeface="PT Sans"/>
                <a:cs typeface="PT Sans"/>
                <a:sym typeface="PT Sans"/>
              </a:rPr>
              <a:t>Learning Free-Form Deformations for 3D Object Reconstruction</a:t>
            </a:r>
            <a:endParaRPr/>
          </a:p>
        </p:txBody>
      </p:sp>
      <p:sp>
        <p:nvSpPr>
          <p:cNvPr id="590" name="Google Shape;590;p84"/>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591" name="Google Shape;591;p84"/>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592" name="Google Shape;592;p84"/>
          <p:cNvSpPr txBox="1"/>
          <p:nvPr>
            <p:ph idx="3" type="body"/>
          </p:nvPr>
        </p:nvSpPr>
        <p:spPr>
          <a:xfrm>
            <a:off x="457200" y="2741000"/>
            <a:ext cx="8229600" cy="3519000"/>
          </a:xfrm>
          <a:prstGeom prst="rect">
            <a:avLst/>
          </a:prstGeom>
        </p:spPr>
        <p:txBody>
          <a:bodyPr anchorCtr="0" anchor="t" bIns="0" lIns="0" spcFirstLastPara="1" rIns="0" wrap="square" tIns="0">
            <a:noAutofit/>
          </a:bodyPr>
          <a:lstStyle/>
          <a:p>
            <a:pPr indent="0" lvl="0" marL="0" marR="0" rtl="0" algn="ctr">
              <a:lnSpc>
                <a:spcPct val="115000"/>
              </a:lnSpc>
              <a:spcBef>
                <a:spcPts val="200"/>
              </a:spcBef>
              <a:spcAft>
                <a:spcPts val="0"/>
              </a:spcAft>
              <a:buNone/>
            </a:pPr>
            <a:r>
              <a:rPr lang="en-US" sz="2000"/>
              <a:t>Dominic Jack, Jhony K. Pontes, Sridha Sridharan, Clinton Fookes</a:t>
            </a:r>
            <a:r>
              <a:rPr lang="en-US" sz="2000"/>
              <a:t>,</a:t>
            </a:r>
            <a:endParaRPr sz="2000"/>
          </a:p>
          <a:p>
            <a:pPr indent="0" lvl="0" marL="0" marR="0" rtl="0" algn="ctr">
              <a:lnSpc>
                <a:spcPct val="115000"/>
              </a:lnSpc>
              <a:spcBef>
                <a:spcPts val="200"/>
              </a:spcBef>
              <a:spcAft>
                <a:spcPts val="0"/>
              </a:spcAft>
              <a:buNone/>
            </a:pPr>
            <a:r>
              <a:rPr lang="en-US" sz="2000"/>
              <a:t>Sareh Shirazi, Frederic Maire, Anders Eriksson </a:t>
            </a:r>
            <a:endParaRPr sz="2000"/>
          </a:p>
          <a:p>
            <a:pPr indent="0" lvl="0" marL="400050" marR="0" rtl="0" algn="ctr">
              <a:lnSpc>
                <a:spcPct val="115000"/>
              </a:lnSpc>
              <a:spcBef>
                <a:spcPts val="200"/>
              </a:spcBef>
              <a:spcAft>
                <a:spcPts val="0"/>
              </a:spcAft>
              <a:buNone/>
            </a:pPr>
            <a:r>
              <a:t/>
            </a:r>
            <a:endParaRPr sz="2000"/>
          </a:p>
          <a:p>
            <a:pPr indent="0" lvl="0" marL="0" marR="0" rtl="0" algn="ctr">
              <a:lnSpc>
                <a:spcPct val="115000"/>
              </a:lnSpc>
              <a:spcBef>
                <a:spcPts val="200"/>
              </a:spcBef>
              <a:spcAft>
                <a:spcPts val="0"/>
              </a:spcAft>
              <a:buNone/>
            </a:pPr>
            <a:r>
              <a:rPr lang="en-US" sz="2000"/>
              <a:t>Queensland University of Technology, Brisbane, Australia</a:t>
            </a:r>
            <a:endParaRPr sz="2000"/>
          </a:p>
          <a:p>
            <a:pPr indent="0" lvl="0" marL="57150" marR="0" rtl="0" algn="ctr">
              <a:lnSpc>
                <a:spcPct val="115000"/>
              </a:lnSpc>
              <a:spcBef>
                <a:spcPts val="200"/>
              </a:spcBef>
              <a:spcAft>
                <a:spcPts val="0"/>
              </a:spcAft>
              <a:buNone/>
            </a:pPr>
            <a:r>
              <a:rPr lang="en-US" sz="2000"/>
              <a:t>29 Mar 2018</a:t>
            </a:r>
            <a:endParaRPr sz="2000"/>
          </a:p>
          <a:p>
            <a:pPr indent="0" lvl="0" marL="0" marR="0" rtl="0" algn="l">
              <a:lnSpc>
                <a:spcPct val="115000"/>
              </a:lnSpc>
              <a:spcBef>
                <a:spcPts val="200"/>
              </a:spcBef>
              <a:spcAft>
                <a:spcPts val="0"/>
              </a:spcAft>
              <a:buNone/>
            </a:pPr>
            <a:r>
              <a:t/>
            </a:r>
            <a:endParaRPr/>
          </a:p>
        </p:txBody>
      </p:sp>
      <p:sp>
        <p:nvSpPr>
          <p:cNvPr id="593" name="Google Shape;593;p84"/>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5"/>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problem setting</a:t>
            </a:r>
            <a:endParaRPr/>
          </a:p>
        </p:txBody>
      </p:sp>
      <p:sp>
        <p:nvSpPr>
          <p:cNvPr id="599" name="Google Shape;599;p85"/>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600" name="Google Shape;600;p85"/>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601" name="Google Shape;601;p85"/>
          <p:cNvSpPr txBox="1"/>
          <p:nvPr>
            <p:ph idx="3" type="body"/>
          </p:nvPr>
        </p:nvSpPr>
        <p:spPr>
          <a:xfrm>
            <a:off x="457200" y="984575"/>
            <a:ext cx="5347200" cy="5288100"/>
          </a:xfrm>
          <a:prstGeom prst="rect">
            <a:avLst/>
          </a:prstGeom>
        </p:spPr>
        <p:txBody>
          <a:bodyPr anchorCtr="0" anchor="t" bIns="0" lIns="0" spcFirstLastPara="1" rIns="0" wrap="square" tIns="0">
            <a:noAutofit/>
          </a:bodyPr>
          <a:lstStyle/>
          <a:p>
            <a:pPr indent="-342900" lvl="0" marL="457200" rtl="0" algn="l">
              <a:lnSpc>
                <a:spcPct val="115000"/>
              </a:lnSpc>
              <a:spcBef>
                <a:spcPts val="200"/>
              </a:spcBef>
              <a:spcAft>
                <a:spcPts val="0"/>
              </a:spcAft>
              <a:buSzPts val="1800"/>
              <a:buChar char="●"/>
            </a:pPr>
            <a:r>
              <a:rPr lang="en-US"/>
              <a:t>Voxel representation</a:t>
            </a:r>
            <a:r>
              <a:rPr lang="en-US"/>
              <a:t>:</a:t>
            </a:r>
            <a:endParaRPr/>
          </a:p>
          <a:p>
            <a:pPr indent="-342900" lvl="1" marL="971550" rtl="0" algn="l">
              <a:lnSpc>
                <a:spcPct val="115000"/>
              </a:lnSpc>
              <a:spcBef>
                <a:spcPts val="0"/>
              </a:spcBef>
              <a:spcAft>
                <a:spcPts val="0"/>
              </a:spcAft>
              <a:buSzPts val="1800"/>
              <a:buChar char="○"/>
            </a:pPr>
            <a:r>
              <a:rPr lang="en-US"/>
              <a:t>Grows cubically in terms of memory and computational complexity as the voxel grid resolution increases</a:t>
            </a:r>
            <a:endParaRPr/>
          </a:p>
          <a:p>
            <a:pPr indent="-342900" lvl="1" marL="971550" rtl="0" algn="l">
              <a:lnSpc>
                <a:spcPct val="115000"/>
              </a:lnSpc>
              <a:spcBef>
                <a:spcPts val="0"/>
              </a:spcBef>
              <a:spcAft>
                <a:spcPts val="0"/>
              </a:spcAft>
              <a:buSzPts val="1800"/>
              <a:buChar char="○"/>
            </a:pPr>
            <a:r>
              <a:rPr lang="en-US"/>
              <a:t>limited to low-quality 3D reconstructions.</a:t>
            </a:r>
            <a:endParaRPr/>
          </a:p>
          <a:p>
            <a:pPr indent="-342900" lvl="0" marL="457200" rtl="0" algn="l">
              <a:lnSpc>
                <a:spcPct val="115000"/>
              </a:lnSpc>
              <a:spcBef>
                <a:spcPts val="0"/>
              </a:spcBef>
              <a:spcAft>
                <a:spcPts val="0"/>
              </a:spcAft>
              <a:buSzPts val="1800"/>
              <a:buChar char="●"/>
            </a:pPr>
            <a:r>
              <a:rPr lang="en-US" sz="1800"/>
              <a:t>3D-R2N2： Choy, C.B., Xu, D., Gwak, J., Chen, K., Savarese, S. 2016</a:t>
            </a:r>
            <a:endParaRPr sz="1800"/>
          </a:p>
          <a:p>
            <a:pPr indent="-342900" lvl="0" marL="457200" rtl="0" algn="l">
              <a:lnSpc>
                <a:spcPct val="115000"/>
              </a:lnSpc>
              <a:spcBef>
                <a:spcPts val="0"/>
              </a:spcBef>
              <a:spcAft>
                <a:spcPts val="0"/>
              </a:spcAft>
              <a:buSzPts val="1800"/>
              <a:buChar char="●"/>
            </a:pPr>
            <a:r>
              <a:rPr lang="en-US" sz="1800"/>
              <a:t>Perspective transformer net:  Yan, X., Yang, J., Yumer, E., Guo, Y., Lee, H. 2016</a:t>
            </a:r>
            <a:endParaRPr sz="1800"/>
          </a:p>
          <a:p>
            <a:pPr indent="-342900" lvl="0" marL="457200" rtl="0" algn="l">
              <a:lnSpc>
                <a:spcPct val="115000"/>
              </a:lnSpc>
              <a:spcBef>
                <a:spcPts val="0"/>
              </a:spcBef>
              <a:spcAft>
                <a:spcPts val="0"/>
              </a:spcAft>
              <a:buSzPts val="1800"/>
              <a:buChar char="●"/>
            </a:pPr>
            <a:r>
              <a:rPr lang="en-US" sz="1800"/>
              <a:t>…...</a:t>
            </a:r>
            <a:endParaRPr sz="1800"/>
          </a:p>
          <a:p>
            <a:pPr indent="0" lvl="0" marL="1371600" rtl="0" algn="l">
              <a:lnSpc>
                <a:spcPct val="115000"/>
              </a:lnSpc>
              <a:spcBef>
                <a:spcPts val="200"/>
              </a:spcBef>
              <a:spcAft>
                <a:spcPts val="0"/>
              </a:spcAft>
              <a:buNone/>
            </a:pPr>
            <a:r>
              <a:t/>
            </a:r>
            <a:endParaRPr sz="1800"/>
          </a:p>
        </p:txBody>
      </p:sp>
      <p:pic>
        <p:nvPicPr>
          <p:cNvPr id="602" name="Google Shape;602;p85"/>
          <p:cNvPicPr preferRelativeResize="0"/>
          <p:nvPr/>
        </p:nvPicPr>
        <p:blipFill>
          <a:blip r:embed="rId3">
            <a:alphaModFix/>
          </a:blip>
          <a:stretch>
            <a:fillRect/>
          </a:stretch>
        </p:blipFill>
        <p:spPr>
          <a:xfrm>
            <a:off x="5713225" y="1174050"/>
            <a:ext cx="3202174" cy="3673999"/>
          </a:xfrm>
          <a:prstGeom prst="rect">
            <a:avLst/>
          </a:prstGeom>
          <a:noFill/>
          <a:ln>
            <a:noFill/>
          </a:ln>
        </p:spPr>
      </p:pic>
      <p:sp>
        <p:nvSpPr>
          <p:cNvPr id="603" name="Google Shape;603;p85"/>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86"/>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problem setting</a:t>
            </a:r>
            <a:endParaRPr/>
          </a:p>
        </p:txBody>
      </p:sp>
      <p:sp>
        <p:nvSpPr>
          <p:cNvPr id="609" name="Google Shape;609;p86"/>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610" name="Google Shape;610;p86"/>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611" name="Google Shape;611;p86"/>
          <p:cNvSpPr txBox="1"/>
          <p:nvPr>
            <p:ph idx="3" type="body"/>
          </p:nvPr>
        </p:nvSpPr>
        <p:spPr>
          <a:xfrm>
            <a:off x="457200" y="1014825"/>
            <a:ext cx="4961400" cy="5257800"/>
          </a:xfrm>
          <a:prstGeom prst="rect">
            <a:avLst/>
          </a:prstGeom>
        </p:spPr>
        <p:txBody>
          <a:bodyPr anchorCtr="0" anchor="t" bIns="0" lIns="0" spcFirstLastPara="1" rIns="0" wrap="square" tIns="0">
            <a:noAutofit/>
          </a:bodyPr>
          <a:lstStyle/>
          <a:p>
            <a:pPr indent="-342900" lvl="0" marL="457200" marR="0" rtl="0" algn="l">
              <a:lnSpc>
                <a:spcPct val="115000"/>
              </a:lnSpc>
              <a:spcBef>
                <a:spcPts val="200"/>
              </a:spcBef>
              <a:spcAft>
                <a:spcPts val="0"/>
              </a:spcAft>
              <a:buSzPts val="1800"/>
              <a:buChar char="●"/>
            </a:pPr>
            <a:r>
              <a:rPr lang="en-US"/>
              <a:t>Point cloud：</a:t>
            </a:r>
            <a:endParaRPr/>
          </a:p>
          <a:p>
            <a:pPr indent="-342900" lvl="1" marL="914400" marR="0" rtl="0" algn="l">
              <a:lnSpc>
                <a:spcPct val="115000"/>
              </a:lnSpc>
              <a:spcBef>
                <a:spcPts val="0"/>
              </a:spcBef>
              <a:spcAft>
                <a:spcPts val="0"/>
              </a:spcAft>
              <a:buSzPts val="1800"/>
              <a:buChar char="○"/>
            </a:pPr>
            <a:r>
              <a:rPr lang="en-US"/>
              <a:t>More efficient </a:t>
            </a:r>
            <a:endParaRPr/>
          </a:p>
          <a:p>
            <a:pPr indent="-342900" lvl="1" marL="914400" marR="0" rtl="0" algn="l">
              <a:lnSpc>
                <a:spcPct val="115000"/>
              </a:lnSpc>
              <a:spcBef>
                <a:spcPts val="0"/>
              </a:spcBef>
              <a:spcAft>
                <a:spcPts val="0"/>
              </a:spcAft>
              <a:buSzPts val="1800"/>
              <a:buChar char="○"/>
            </a:pPr>
            <a:r>
              <a:rPr lang="en-US"/>
              <a:t>Lack of topological information</a:t>
            </a:r>
            <a:endParaRPr/>
          </a:p>
          <a:p>
            <a:pPr indent="-342900" lvl="1" marL="914400" marR="0" rtl="0" algn="l">
              <a:lnSpc>
                <a:spcPct val="115000"/>
              </a:lnSpc>
              <a:spcBef>
                <a:spcPts val="0"/>
              </a:spcBef>
              <a:spcAft>
                <a:spcPts val="0"/>
              </a:spcAft>
              <a:buSzPts val="1800"/>
              <a:buChar char="○"/>
            </a:pPr>
            <a:r>
              <a:rPr lang="en-US"/>
              <a:t>Applying surfaces, texture, and lighting to point clouds are also challenging</a:t>
            </a:r>
            <a:endParaRPr/>
          </a:p>
          <a:p>
            <a:pPr indent="-342900" lvl="0" marL="457200" marR="0" rtl="0" algn="l">
              <a:lnSpc>
                <a:spcPct val="115000"/>
              </a:lnSpc>
              <a:spcBef>
                <a:spcPts val="0"/>
              </a:spcBef>
              <a:spcAft>
                <a:spcPts val="0"/>
              </a:spcAft>
              <a:buSzPts val="1800"/>
              <a:buChar char="●"/>
            </a:pPr>
            <a:r>
              <a:rPr lang="en-US" sz="1800"/>
              <a:t>Point Cloud </a:t>
            </a:r>
            <a:r>
              <a:rPr lang="en-US" sz="1800"/>
              <a:t>Generation</a:t>
            </a:r>
            <a:r>
              <a:rPr lang="en-US" sz="1800"/>
              <a:t>: Fan, H., Su, H., Guibas, L.J, 2018 </a:t>
            </a:r>
            <a:endParaRPr sz="1800"/>
          </a:p>
          <a:p>
            <a:pPr indent="-342900" lvl="0" marL="457200" marR="0" rtl="0" algn="l">
              <a:lnSpc>
                <a:spcPct val="115000"/>
              </a:lnSpc>
              <a:spcBef>
                <a:spcPts val="0"/>
              </a:spcBef>
              <a:spcAft>
                <a:spcPts val="0"/>
              </a:spcAft>
              <a:buSzPts val="1800"/>
              <a:buChar char="●"/>
            </a:pPr>
            <a:r>
              <a:rPr lang="en-US" sz="1800"/>
              <a:t>PointNet and PointNet++: Qi, C.R., Su, H., Mo, K., Guibas, L.J.: PointNet 2017</a:t>
            </a:r>
            <a:endParaRPr sz="1800"/>
          </a:p>
          <a:p>
            <a:pPr indent="-342900" lvl="0" marL="457200" marR="0" rtl="0" algn="l">
              <a:lnSpc>
                <a:spcPct val="115000"/>
              </a:lnSpc>
              <a:spcBef>
                <a:spcPts val="0"/>
              </a:spcBef>
              <a:spcAft>
                <a:spcPts val="0"/>
              </a:spcAft>
              <a:buSzPts val="1800"/>
              <a:buChar char="●"/>
            </a:pPr>
            <a:r>
              <a:rPr lang="en-US" sz="1800"/>
              <a:t>…...</a:t>
            </a:r>
            <a:endParaRPr sz="1800"/>
          </a:p>
          <a:p>
            <a:pPr indent="0" lvl="0" marL="571500" marR="0" rtl="0" algn="l">
              <a:lnSpc>
                <a:spcPct val="115000"/>
              </a:lnSpc>
              <a:spcBef>
                <a:spcPts val="200"/>
              </a:spcBef>
              <a:spcAft>
                <a:spcPts val="0"/>
              </a:spcAft>
              <a:buNone/>
            </a:pPr>
            <a:r>
              <a:t/>
            </a:r>
            <a:endParaRPr/>
          </a:p>
        </p:txBody>
      </p:sp>
      <p:pic>
        <p:nvPicPr>
          <p:cNvPr id="612" name="Google Shape;612;p86"/>
          <p:cNvPicPr preferRelativeResize="0"/>
          <p:nvPr/>
        </p:nvPicPr>
        <p:blipFill>
          <a:blip r:embed="rId3">
            <a:alphaModFix/>
          </a:blip>
          <a:stretch>
            <a:fillRect/>
          </a:stretch>
        </p:blipFill>
        <p:spPr>
          <a:xfrm>
            <a:off x="5580300" y="1704724"/>
            <a:ext cx="3258900" cy="2175660"/>
          </a:xfrm>
          <a:prstGeom prst="rect">
            <a:avLst/>
          </a:prstGeom>
          <a:noFill/>
          <a:ln>
            <a:noFill/>
          </a:ln>
        </p:spPr>
      </p:pic>
      <p:sp>
        <p:nvSpPr>
          <p:cNvPr id="613" name="Google Shape;613;p86"/>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87"/>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problem setting</a:t>
            </a:r>
            <a:endParaRPr/>
          </a:p>
        </p:txBody>
      </p:sp>
      <p:sp>
        <p:nvSpPr>
          <p:cNvPr id="619" name="Google Shape;619;p87"/>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620" name="Google Shape;620;p87"/>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621" name="Google Shape;621;p87"/>
          <p:cNvSpPr txBox="1"/>
          <p:nvPr>
            <p:ph idx="3" type="body"/>
          </p:nvPr>
        </p:nvSpPr>
        <p:spPr>
          <a:xfrm>
            <a:off x="457200" y="1014825"/>
            <a:ext cx="8066700" cy="5257800"/>
          </a:xfrm>
          <a:prstGeom prst="rect">
            <a:avLst/>
          </a:prstGeom>
        </p:spPr>
        <p:txBody>
          <a:bodyPr anchorCtr="0" anchor="t" bIns="0" lIns="0" spcFirstLastPara="1" rIns="0" wrap="square" tIns="0">
            <a:noAutofit/>
          </a:bodyPr>
          <a:lstStyle/>
          <a:p>
            <a:pPr indent="-342900" lvl="0" marL="457200" marR="0" rtl="0" algn="l">
              <a:lnSpc>
                <a:spcPct val="115000"/>
              </a:lnSpc>
              <a:spcBef>
                <a:spcPts val="200"/>
              </a:spcBef>
              <a:spcAft>
                <a:spcPts val="0"/>
              </a:spcAft>
              <a:buClr>
                <a:srgbClr val="101D3A"/>
              </a:buClr>
              <a:buSzPts val="1800"/>
              <a:buFont typeface="Arial"/>
              <a:buChar char="●"/>
            </a:pPr>
            <a:r>
              <a:rPr lang="en-US"/>
              <a:t>Polygon </a:t>
            </a:r>
            <a:r>
              <a:rPr lang="en-US"/>
              <a:t>meshes -- triangular faces</a:t>
            </a:r>
            <a:endParaRPr/>
          </a:p>
          <a:p>
            <a:pPr indent="-342900" lvl="1" marL="800100" marR="4127740" rtl="0" algn="l">
              <a:lnSpc>
                <a:spcPct val="115000"/>
              </a:lnSpc>
              <a:spcBef>
                <a:spcPts val="0"/>
              </a:spcBef>
              <a:spcAft>
                <a:spcPts val="0"/>
              </a:spcAft>
              <a:buSzPts val="1800"/>
              <a:buChar char="○"/>
            </a:pPr>
            <a:r>
              <a:rPr lang="en-US"/>
              <a:t>Represent </a:t>
            </a:r>
            <a:r>
              <a:rPr lang="en-US"/>
              <a:t>a 3D mesh as</a:t>
            </a:r>
            <a:endParaRPr/>
          </a:p>
          <a:p>
            <a:pPr indent="-342900" lvl="0" marL="457200" marR="3441940" rtl="0" algn="l">
              <a:lnSpc>
                <a:spcPct val="115000"/>
              </a:lnSpc>
              <a:spcBef>
                <a:spcPts val="0"/>
              </a:spcBef>
              <a:spcAft>
                <a:spcPts val="0"/>
              </a:spcAft>
              <a:buSzPts val="1800"/>
              <a:buChar char="●"/>
            </a:pPr>
            <a:r>
              <a:rPr lang="en-US"/>
              <a:t>In this paper:</a:t>
            </a:r>
            <a:endParaRPr/>
          </a:p>
          <a:p>
            <a:pPr indent="-342900" lvl="1" marL="800100" marR="3441940" rtl="0" algn="l">
              <a:lnSpc>
                <a:spcPct val="115000"/>
              </a:lnSpc>
              <a:spcBef>
                <a:spcPts val="0"/>
              </a:spcBef>
              <a:spcAft>
                <a:spcPts val="0"/>
              </a:spcAft>
              <a:buSzPts val="1800"/>
              <a:buChar char="○"/>
            </a:pPr>
            <a:r>
              <a:rPr lang="en-US"/>
              <a:t>Designed a method to reconstructure high quality 3D meshes efficiently by learning FFD</a:t>
            </a:r>
            <a:endParaRPr/>
          </a:p>
          <a:p>
            <a:pPr indent="-342900" lvl="0" marL="457200" marR="3441940" rtl="0" algn="l">
              <a:lnSpc>
                <a:spcPct val="115000"/>
              </a:lnSpc>
              <a:spcBef>
                <a:spcPts val="0"/>
              </a:spcBef>
              <a:spcAft>
                <a:spcPts val="0"/>
              </a:spcAft>
              <a:buSzPts val="1800"/>
              <a:buChar char="●"/>
            </a:pPr>
            <a:r>
              <a:rPr lang="en-US" sz="1800"/>
              <a:t>DeformNet: Kurenkov, A., Ji, J., Garg, A., Mehta, V., Gwak, J., Choy, C.B., Savarese, S. 2017</a:t>
            </a:r>
            <a:endParaRPr sz="1800"/>
          </a:p>
          <a:p>
            <a:pPr indent="-342900" lvl="0" marL="457200" marR="3441940" rtl="0" algn="l">
              <a:lnSpc>
                <a:spcPct val="115000"/>
              </a:lnSpc>
              <a:spcBef>
                <a:spcPts val="0"/>
              </a:spcBef>
              <a:spcAft>
                <a:spcPts val="0"/>
              </a:spcAft>
              <a:buSzPts val="1800"/>
              <a:buChar char="●"/>
            </a:pPr>
            <a:r>
              <a:rPr lang="en-US" sz="1800"/>
              <a:t>…...</a:t>
            </a:r>
            <a:endParaRPr sz="1800"/>
          </a:p>
          <a:p>
            <a:pPr indent="-228600" lvl="0" marL="457200" marR="0" rtl="0" algn="l">
              <a:lnSpc>
                <a:spcPct val="115000"/>
              </a:lnSpc>
              <a:spcBef>
                <a:spcPts val="200"/>
              </a:spcBef>
              <a:spcAft>
                <a:spcPts val="0"/>
              </a:spcAft>
              <a:buNone/>
            </a:pPr>
            <a:r>
              <a:t/>
            </a:r>
            <a:endParaRPr/>
          </a:p>
        </p:txBody>
      </p:sp>
      <p:pic>
        <p:nvPicPr>
          <p:cNvPr id="622" name="Google Shape;622;p87"/>
          <p:cNvPicPr preferRelativeResize="0"/>
          <p:nvPr/>
        </p:nvPicPr>
        <p:blipFill>
          <a:blip r:embed="rId3">
            <a:alphaModFix/>
          </a:blip>
          <a:stretch>
            <a:fillRect/>
          </a:stretch>
        </p:blipFill>
        <p:spPr>
          <a:xfrm>
            <a:off x="4787650" y="1627675"/>
            <a:ext cx="3761050" cy="2512400"/>
          </a:xfrm>
          <a:prstGeom prst="rect">
            <a:avLst/>
          </a:prstGeom>
          <a:noFill/>
          <a:ln>
            <a:noFill/>
          </a:ln>
        </p:spPr>
      </p:pic>
      <p:pic>
        <p:nvPicPr>
          <p:cNvPr descr="c = \{V,F\}&#10;" id="623" name="Google Shape;623;p87" title="MathEquation,#000000"/>
          <p:cNvPicPr preferRelativeResize="0"/>
          <p:nvPr/>
        </p:nvPicPr>
        <p:blipFill>
          <a:blip r:embed="rId4">
            <a:alphaModFix/>
          </a:blip>
          <a:stretch>
            <a:fillRect/>
          </a:stretch>
        </p:blipFill>
        <p:spPr>
          <a:xfrm>
            <a:off x="2634350" y="2017963"/>
            <a:ext cx="1423926" cy="361321"/>
          </a:xfrm>
          <a:prstGeom prst="rect">
            <a:avLst/>
          </a:prstGeom>
          <a:noFill/>
          <a:ln>
            <a:noFill/>
          </a:ln>
        </p:spPr>
      </p:pic>
      <p:sp>
        <p:nvSpPr>
          <p:cNvPr id="624" name="Google Shape;624;p87"/>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8"/>
          <p:cNvSpPr txBox="1"/>
          <p:nvPr>
            <p:ph type="title"/>
          </p:nvPr>
        </p:nvSpPr>
        <p:spPr>
          <a:xfrm>
            <a:off x="355850" y="92075"/>
            <a:ext cx="84753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a:solidFill>
                  <a:srgbClr val="006C92"/>
                </a:solidFill>
                <a:latin typeface="PT Sans"/>
                <a:ea typeface="PT Sans"/>
                <a:cs typeface="PT Sans"/>
                <a:sym typeface="PT Sans"/>
              </a:rPr>
              <a:t>Learning FFD: Free-Form Deformation</a:t>
            </a:r>
            <a:endParaRPr b="0">
              <a:solidFill>
                <a:srgbClr val="006C92"/>
              </a:solidFill>
              <a:latin typeface="PT Sans"/>
              <a:ea typeface="PT Sans"/>
              <a:cs typeface="PT Sans"/>
              <a:sym typeface="PT Sans"/>
            </a:endParaRPr>
          </a:p>
        </p:txBody>
      </p:sp>
      <p:sp>
        <p:nvSpPr>
          <p:cNvPr id="630" name="Google Shape;630;p88"/>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631" name="Google Shape;631;p88"/>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632" name="Google Shape;632;p88"/>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marR="0" rtl="0" algn="l">
              <a:lnSpc>
                <a:spcPct val="100000"/>
              </a:lnSpc>
              <a:spcBef>
                <a:spcPts val="200"/>
              </a:spcBef>
              <a:spcAft>
                <a:spcPts val="0"/>
              </a:spcAft>
              <a:buNone/>
            </a:pPr>
            <a:r>
              <a:t/>
            </a:r>
            <a:endParaRPr/>
          </a:p>
        </p:txBody>
      </p:sp>
      <p:sp>
        <p:nvSpPr>
          <p:cNvPr id="633" name="Google Shape;633;p88"/>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pic>
        <p:nvPicPr>
          <p:cNvPr id="634" name="Google Shape;634;p88"/>
          <p:cNvPicPr preferRelativeResize="0"/>
          <p:nvPr/>
        </p:nvPicPr>
        <p:blipFill>
          <a:blip r:embed="rId3">
            <a:alphaModFix/>
          </a:blip>
          <a:stretch>
            <a:fillRect/>
          </a:stretch>
        </p:blipFill>
        <p:spPr>
          <a:xfrm>
            <a:off x="457200" y="1014825"/>
            <a:ext cx="7124700" cy="3162300"/>
          </a:xfrm>
          <a:prstGeom prst="rect">
            <a:avLst/>
          </a:prstGeom>
          <a:noFill/>
          <a:ln>
            <a:noFill/>
          </a:ln>
        </p:spPr>
      </p:pic>
      <p:pic>
        <p:nvPicPr>
          <p:cNvPr id="635" name="Google Shape;635;p88"/>
          <p:cNvPicPr preferRelativeResize="0"/>
          <p:nvPr/>
        </p:nvPicPr>
        <p:blipFill>
          <a:blip r:embed="rId4">
            <a:alphaModFix/>
          </a:blip>
          <a:stretch>
            <a:fillRect/>
          </a:stretch>
        </p:blipFill>
        <p:spPr>
          <a:xfrm>
            <a:off x="6536400" y="3889850"/>
            <a:ext cx="2150401" cy="2382774"/>
          </a:xfrm>
          <a:prstGeom prst="rect">
            <a:avLst/>
          </a:prstGeom>
          <a:noFill/>
          <a:ln>
            <a:noFill/>
          </a:ln>
        </p:spPr>
      </p:pic>
      <p:sp>
        <p:nvSpPr>
          <p:cNvPr id="636" name="Google Shape;636;p88"/>
          <p:cNvSpPr txBox="1"/>
          <p:nvPr/>
        </p:nvSpPr>
        <p:spPr>
          <a:xfrm>
            <a:off x="846675" y="5037375"/>
            <a:ext cx="55980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solidFill>
                  <a:srgbClr val="0B5394"/>
                </a:solidFill>
              </a:rPr>
              <a:t>Free-form deformation of solid geometric models. </a:t>
            </a:r>
            <a:r>
              <a:rPr lang="en-US" sz="1800">
                <a:solidFill>
                  <a:srgbClr val="0B5394"/>
                </a:solidFill>
              </a:rPr>
              <a:t>Thomas W. Sederberg  Scott R. Parry t 1986</a:t>
            </a:r>
            <a:endParaRPr sz="1800">
              <a:solidFill>
                <a:srgbClr val="0B5394"/>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89"/>
          <p:cNvSpPr txBox="1"/>
          <p:nvPr>
            <p:ph type="title"/>
          </p:nvPr>
        </p:nvSpPr>
        <p:spPr>
          <a:xfrm>
            <a:off x="291150" y="92075"/>
            <a:ext cx="86049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a:solidFill>
                  <a:srgbClr val="006C92"/>
                </a:solidFill>
                <a:latin typeface="PT Sans"/>
                <a:ea typeface="PT Sans"/>
                <a:cs typeface="PT Sans"/>
                <a:sym typeface="PT Sans"/>
              </a:rPr>
              <a:t>Learning FFD: Free-Form Deformation</a:t>
            </a:r>
            <a:endParaRPr b="0">
              <a:solidFill>
                <a:srgbClr val="006C92"/>
              </a:solidFill>
              <a:latin typeface="PT Sans"/>
              <a:ea typeface="PT Sans"/>
              <a:cs typeface="PT Sans"/>
              <a:sym typeface="PT Sans"/>
            </a:endParaRPr>
          </a:p>
        </p:txBody>
      </p:sp>
      <p:sp>
        <p:nvSpPr>
          <p:cNvPr id="642" name="Google Shape;642;p89"/>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643" name="Google Shape;643;p89"/>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644" name="Google Shape;644;p89"/>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914400" marR="0" rtl="0" algn="l">
              <a:lnSpc>
                <a:spcPct val="100000"/>
              </a:lnSpc>
              <a:spcBef>
                <a:spcPts val="200"/>
              </a:spcBef>
              <a:spcAft>
                <a:spcPts val="0"/>
              </a:spcAft>
              <a:buNone/>
            </a:pPr>
            <a:r>
              <a:t/>
            </a:r>
            <a:endParaRPr/>
          </a:p>
        </p:txBody>
      </p:sp>
      <p:pic>
        <p:nvPicPr>
          <p:cNvPr id="645" name="Google Shape;645;p89"/>
          <p:cNvPicPr preferRelativeResize="0"/>
          <p:nvPr/>
        </p:nvPicPr>
        <p:blipFill>
          <a:blip r:embed="rId3">
            <a:alphaModFix/>
          </a:blip>
          <a:stretch>
            <a:fillRect/>
          </a:stretch>
        </p:blipFill>
        <p:spPr>
          <a:xfrm>
            <a:off x="2753050" y="2700150"/>
            <a:ext cx="3910874" cy="3178075"/>
          </a:xfrm>
          <a:prstGeom prst="rect">
            <a:avLst/>
          </a:prstGeom>
          <a:noFill/>
          <a:ln>
            <a:noFill/>
          </a:ln>
        </p:spPr>
      </p:pic>
      <p:pic>
        <p:nvPicPr>
          <p:cNvPr descr="l = 1, m = 2, n = 3" id="646" name="Google Shape;646;p89" title="MathEquation,#000000"/>
          <p:cNvPicPr preferRelativeResize="0"/>
          <p:nvPr/>
        </p:nvPicPr>
        <p:blipFill>
          <a:blip r:embed="rId4">
            <a:alphaModFix/>
          </a:blip>
          <a:stretch>
            <a:fillRect/>
          </a:stretch>
        </p:blipFill>
        <p:spPr>
          <a:xfrm>
            <a:off x="3833375" y="5878225"/>
            <a:ext cx="1894376" cy="251000"/>
          </a:xfrm>
          <a:prstGeom prst="rect">
            <a:avLst/>
          </a:prstGeom>
          <a:noFill/>
          <a:ln>
            <a:noFill/>
          </a:ln>
        </p:spPr>
      </p:pic>
      <p:sp>
        <p:nvSpPr>
          <p:cNvPr id="647" name="Google Shape;647;p89"/>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pic>
        <p:nvPicPr>
          <p:cNvPr id="648" name="Google Shape;648;p89"/>
          <p:cNvPicPr preferRelativeResize="0"/>
          <p:nvPr/>
        </p:nvPicPr>
        <p:blipFill>
          <a:blip r:embed="rId5">
            <a:alphaModFix/>
          </a:blip>
          <a:stretch>
            <a:fillRect/>
          </a:stretch>
        </p:blipFill>
        <p:spPr>
          <a:xfrm>
            <a:off x="607659" y="985050"/>
            <a:ext cx="8002940" cy="1638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90"/>
          <p:cNvSpPr txBox="1"/>
          <p:nvPr>
            <p:ph type="title"/>
          </p:nvPr>
        </p:nvSpPr>
        <p:spPr>
          <a:xfrm>
            <a:off x="291150" y="92075"/>
            <a:ext cx="85563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a:solidFill>
                  <a:srgbClr val="006C92"/>
                </a:solidFill>
                <a:latin typeface="PT Sans"/>
                <a:ea typeface="PT Sans"/>
                <a:cs typeface="PT Sans"/>
                <a:sym typeface="PT Sans"/>
              </a:rPr>
              <a:t>Learning FFD: Free-Form Deformation</a:t>
            </a:r>
            <a:endParaRPr b="0">
              <a:solidFill>
                <a:srgbClr val="006C92"/>
              </a:solidFill>
              <a:latin typeface="PT Sans"/>
              <a:ea typeface="PT Sans"/>
              <a:cs typeface="PT Sans"/>
              <a:sym typeface="PT Sans"/>
            </a:endParaRPr>
          </a:p>
        </p:txBody>
      </p:sp>
      <p:sp>
        <p:nvSpPr>
          <p:cNvPr id="654" name="Google Shape;654;p90"/>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655" name="Google Shape;655;p90"/>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656" name="Google Shape;656;p90"/>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914400" marR="0" rtl="0" algn="l">
              <a:lnSpc>
                <a:spcPct val="100000"/>
              </a:lnSpc>
              <a:spcBef>
                <a:spcPts val="200"/>
              </a:spcBef>
              <a:spcAft>
                <a:spcPts val="0"/>
              </a:spcAft>
              <a:buNone/>
            </a:pPr>
            <a:r>
              <a:t/>
            </a:r>
            <a:endParaRPr/>
          </a:p>
        </p:txBody>
      </p:sp>
      <p:pic>
        <p:nvPicPr>
          <p:cNvPr id="657" name="Google Shape;657;p90"/>
          <p:cNvPicPr preferRelativeResize="0"/>
          <p:nvPr/>
        </p:nvPicPr>
        <p:blipFill>
          <a:blip r:embed="rId3">
            <a:alphaModFix/>
          </a:blip>
          <a:stretch>
            <a:fillRect/>
          </a:stretch>
        </p:blipFill>
        <p:spPr>
          <a:xfrm>
            <a:off x="457200" y="1014825"/>
            <a:ext cx="8229599" cy="2657268"/>
          </a:xfrm>
          <a:prstGeom prst="rect">
            <a:avLst/>
          </a:prstGeom>
          <a:noFill/>
          <a:ln>
            <a:noFill/>
          </a:ln>
        </p:spPr>
      </p:pic>
      <p:pic>
        <p:nvPicPr>
          <p:cNvPr id="658" name="Google Shape;658;p90"/>
          <p:cNvPicPr preferRelativeResize="0"/>
          <p:nvPr/>
        </p:nvPicPr>
        <p:blipFill>
          <a:blip r:embed="rId4">
            <a:alphaModFix/>
          </a:blip>
          <a:stretch>
            <a:fillRect/>
          </a:stretch>
        </p:blipFill>
        <p:spPr>
          <a:xfrm>
            <a:off x="5459825" y="3443175"/>
            <a:ext cx="3494775" cy="2829450"/>
          </a:xfrm>
          <a:prstGeom prst="rect">
            <a:avLst/>
          </a:prstGeom>
          <a:noFill/>
          <a:ln>
            <a:noFill/>
          </a:ln>
        </p:spPr>
      </p:pic>
      <p:pic>
        <p:nvPicPr>
          <p:cNvPr id="659" name="Google Shape;659;p90"/>
          <p:cNvPicPr preferRelativeResize="0"/>
          <p:nvPr/>
        </p:nvPicPr>
        <p:blipFill>
          <a:blip r:embed="rId5">
            <a:alphaModFix/>
          </a:blip>
          <a:stretch>
            <a:fillRect/>
          </a:stretch>
        </p:blipFill>
        <p:spPr>
          <a:xfrm>
            <a:off x="457200" y="3886725"/>
            <a:ext cx="4933950" cy="2152650"/>
          </a:xfrm>
          <a:prstGeom prst="rect">
            <a:avLst/>
          </a:prstGeom>
          <a:noFill/>
          <a:ln>
            <a:noFill/>
          </a:ln>
        </p:spPr>
      </p:pic>
      <p:sp>
        <p:nvSpPr>
          <p:cNvPr id="660" name="Google Shape;660;p90"/>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91"/>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a:t>
            </a:r>
            <a:r>
              <a:rPr b="0" lang="en-US" sz="4400">
                <a:solidFill>
                  <a:srgbClr val="006C92"/>
                </a:solidFill>
                <a:latin typeface="PT Sans"/>
                <a:ea typeface="PT Sans"/>
                <a:cs typeface="PT Sans"/>
                <a:sym typeface="PT Sans"/>
              </a:rPr>
              <a:t>approach</a:t>
            </a:r>
            <a:endParaRPr b="0" sz="4400">
              <a:solidFill>
                <a:srgbClr val="006C92"/>
              </a:solidFill>
              <a:latin typeface="PT Sans"/>
              <a:ea typeface="PT Sans"/>
              <a:cs typeface="PT Sans"/>
              <a:sym typeface="PT Sans"/>
            </a:endParaRPr>
          </a:p>
        </p:txBody>
      </p:sp>
      <p:sp>
        <p:nvSpPr>
          <p:cNvPr id="666" name="Google Shape;666;p91"/>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667" name="Google Shape;667;p91"/>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668" name="Google Shape;668;p91"/>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marR="0" rtl="0" algn="l">
              <a:lnSpc>
                <a:spcPct val="100000"/>
              </a:lnSpc>
              <a:spcBef>
                <a:spcPts val="200"/>
              </a:spcBef>
              <a:spcAft>
                <a:spcPts val="0"/>
              </a:spcAft>
              <a:buNone/>
            </a:pPr>
            <a:r>
              <a:t/>
            </a:r>
            <a:endParaRPr/>
          </a:p>
        </p:txBody>
      </p:sp>
      <p:pic>
        <p:nvPicPr>
          <p:cNvPr id="669" name="Google Shape;669;p91"/>
          <p:cNvPicPr preferRelativeResize="0"/>
          <p:nvPr/>
        </p:nvPicPr>
        <p:blipFill>
          <a:blip r:embed="rId3">
            <a:alphaModFix/>
          </a:blip>
          <a:stretch>
            <a:fillRect/>
          </a:stretch>
        </p:blipFill>
        <p:spPr>
          <a:xfrm>
            <a:off x="349425" y="874125"/>
            <a:ext cx="5354652" cy="3192874"/>
          </a:xfrm>
          <a:prstGeom prst="rect">
            <a:avLst/>
          </a:prstGeom>
          <a:noFill/>
          <a:ln>
            <a:noFill/>
          </a:ln>
        </p:spPr>
      </p:pic>
      <p:pic>
        <p:nvPicPr>
          <p:cNvPr id="670" name="Google Shape;670;p91"/>
          <p:cNvPicPr preferRelativeResize="0"/>
          <p:nvPr/>
        </p:nvPicPr>
        <p:blipFill>
          <a:blip r:embed="rId4">
            <a:alphaModFix/>
          </a:blip>
          <a:stretch>
            <a:fillRect/>
          </a:stretch>
        </p:blipFill>
        <p:spPr>
          <a:xfrm>
            <a:off x="457210" y="4067000"/>
            <a:ext cx="4058391" cy="2018725"/>
          </a:xfrm>
          <a:prstGeom prst="rect">
            <a:avLst/>
          </a:prstGeom>
          <a:noFill/>
          <a:ln>
            <a:noFill/>
          </a:ln>
        </p:spPr>
      </p:pic>
      <p:sp>
        <p:nvSpPr>
          <p:cNvPr id="671" name="Google Shape;671;p91"/>
          <p:cNvSpPr txBox="1"/>
          <p:nvPr/>
        </p:nvSpPr>
        <p:spPr>
          <a:xfrm>
            <a:off x="5014100" y="4067100"/>
            <a:ext cx="3429000" cy="20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672" name="Google Shape;672;p91"/>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pic>
        <p:nvPicPr>
          <p:cNvPr id="673" name="Google Shape;673;p91"/>
          <p:cNvPicPr preferRelativeResize="0"/>
          <p:nvPr/>
        </p:nvPicPr>
        <p:blipFill>
          <a:blip r:embed="rId5">
            <a:alphaModFix/>
          </a:blip>
          <a:stretch>
            <a:fillRect/>
          </a:stretch>
        </p:blipFill>
        <p:spPr>
          <a:xfrm>
            <a:off x="5895700" y="1978375"/>
            <a:ext cx="2305050" cy="1409700"/>
          </a:xfrm>
          <a:prstGeom prst="rect">
            <a:avLst/>
          </a:prstGeom>
          <a:noFill/>
          <a:ln>
            <a:noFill/>
          </a:ln>
        </p:spPr>
      </p:pic>
      <p:sp>
        <p:nvSpPr>
          <p:cNvPr id="674" name="Google Shape;674;p91"/>
          <p:cNvSpPr txBox="1"/>
          <p:nvPr/>
        </p:nvSpPr>
        <p:spPr>
          <a:xfrm>
            <a:off x="5014100" y="4309175"/>
            <a:ext cx="3274200" cy="13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Helvetica Neue"/>
                <a:ea typeface="Helvetica Neue"/>
                <a:cs typeface="Helvetica Neue"/>
                <a:sym typeface="Helvetica Neue"/>
              </a:rPr>
              <a:t>We Choose T template for the model</a:t>
            </a:r>
            <a:endParaRPr sz="1800">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7"/>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3D Representation</a:t>
            </a:r>
            <a:endParaRPr/>
          </a:p>
        </p:txBody>
      </p:sp>
      <p:sp>
        <p:nvSpPr>
          <p:cNvPr id="235" name="Google Shape;235;p47"/>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236" name="Google Shape;236;p47"/>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237" name="Google Shape;237;p47"/>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rtl="0" algn="l">
              <a:spcBef>
                <a:spcPts val="200"/>
              </a:spcBef>
              <a:spcAft>
                <a:spcPts val="0"/>
              </a:spcAft>
              <a:buSzPts val="1800"/>
              <a:buChar char="●"/>
            </a:pPr>
            <a:r>
              <a:rPr lang="en-US"/>
              <a:t>multi-view RGB(D) images</a:t>
            </a:r>
            <a:endParaRPr/>
          </a:p>
          <a:p>
            <a:pPr indent="-342900" lvl="0" marL="457200" rtl="0" algn="l">
              <a:spcBef>
                <a:spcPts val="0"/>
              </a:spcBef>
              <a:spcAft>
                <a:spcPts val="0"/>
              </a:spcAft>
              <a:buSzPts val="1800"/>
              <a:buChar char="●"/>
            </a:pPr>
            <a:r>
              <a:rPr lang="en-US"/>
              <a:t>volumetric</a:t>
            </a:r>
            <a:endParaRPr/>
          </a:p>
          <a:p>
            <a:pPr indent="-342900" lvl="0" marL="457200" rtl="0" algn="l">
              <a:spcBef>
                <a:spcPts val="0"/>
              </a:spcBef>
              <a:spcAft>
                <a:spcPts val="0"/>
              </a:spcAft>
              <a:buSzPts val="1800"/>
              <a:buChar char="●"/>
            </a:pPr>
            <a:r>
              <a:rPr lang="en-US"/>
              <a:t>polygonal mesh</a:t>
            </a:r>
            <a:endParaRPr/>
          </a:p>
          <a:p>
            <a:pPr indent="-342900" lvl="0" marL="457200" rtl="0" algn="l">
              <a:spcBef>
                <a:spcPts val="0"/>
              </a:spcBef>
              <a:spcAft>
                <a:spcPts val="0"/>
              </a:spcAft>
              <a:buSzPts val="1800"/>
              <a:buChar char="●"/>
            </a:pPr>
            <a:r>
              <a:rPr lang="en-US"/>
              <a:t>primitive-based CAD models</a:t>
            </a:r>
            <a:endParaRPr/>
          </a:p>
          <a:p>
            <a:pPr indent="-342900" lvl="0" marL="457200" rtl="0" algn="l">
              <a:spcBef>
                <a:spcPts val="0"/>
              </a:spcBef>
              <a:spcAft>
                <a:spcPts val="0"/>
              </a:spcAft>
              <a:buSzPts val="1800"/>
              <a:buChar char="●"/>
            </a:pPr>
            <a:r>
              <a:rPr lang="en-US"/>
              <a:t>point cloud</a:t>
            </a:r>
            <a:endParaRPr/>
          </a:p>
          <a:p>
            <a:pPr indent="0" lvl="0" marL="457200" rtl="0" algn="l">
              <a:spcBef>
                <a:spcPts val="200"/>
              </a:spcBef>
              <a:spcAft>
                <a:spcPts val="0"/>
              </a:spcAft>
              <a:buNone/>
            </a:pPr>
            <a:r>
              <a:t/>
            </a:r>
            <a:endParaRPr/>
          </a:p>
        </p:txBody>
      </p:sp>
      <p:sp>
        <p:nvSpPr>
          <p:cNvPr id="238" name="Google Shape;238;p47"/>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92"/>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approach</a:t>
            </a:r>
            <a:endParaRPr b="0" sz="4400">
              <a:solidFill>
                <a:srgbClr val="006C92"/>
              </a:solidFill>
              <a:latin typeface="PT Sans"/>
              <a:ea typeface="PT Sans"/>
              <a:cs typeface="PT Sans"/>
              <a:sym typeface="PT Sans"/>
            </a:endParaRPr>
          </a:p>
        </p:txBody>
      </p:sp>
      <p:sp>
        <p:nvSpPr>
          <p:cNvPr id="680" name="Google Shape;680;p92"/>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681" name="Google Shape;681;p92"/>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682" name="Google Shape;682;p92"/>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marR="0" rtl="0" algn="l">
              <a:lnSpc>
                <a:spcPct val="100000"/>
              </a:lnSpc>
              <a:spcBef>
                <a:spcPts val="200"/>
              </a:spcBef>
              <a:spcAft>
                <a:spcPts val="0"/>
              </a:spcAft>
              <a:buNone/>
            </a:pPr>
            <a:r>
              <a:t/>
            </a:r>
            <a:endParaRPr/>
          </a:p>
        </p:txBody>
      </p:sp>
      <p:pic>
        <p:nvPicPr>
          <p:cNvPr id="683" name="Google Shape;683;p92"/>
          <p:cNvPicPr preferRelativeResize="0"/>
          <p:nvPr/>
        </p:nvPicPr>
        <p:blipFill>
          <a:blip r:embed="rId3">
            <a:alphaModFix/>
          </a:blip>
          <a:stretch>
            <a:fillRect/>
          </a:stretch>
        </p:blipFill>
        <p:spPr>
          <a:xfrm>
            <a:off x="273225" y="874125"/>
            <a:ext cx="5354652" cy="3192874"/>
          </a:xfrm>
          <a:prstGeom prst="rect">
            <a:avLst/>
          </a:prstGeom>
          <a:noFill/>
          <a:ln>
            <a:noFill/>
          </a:ln>
        </p:spPr>
      </p:pic>
      <p:pic>
        <p:nvPicPr>
          <p:cNvPr id="684" name="Google Shape;684;p92"/>
          <p:cNvPicPr preferRelativeResize="0"/>
          <p:nvPr/>
        </p:nvPicPr>
        <p:blipFill>
          <a:blip r:embed="rId4">
            <a:alphaModFix/>
          </a:blip>
          <a:stretch>
            <a:fillRect/>
          </a:stretch>
        </p:blipFill>
        <p:spPr>
          <a:xfrm>
            <a:off x="457210" y="4067000"/>
            <a:ext cx="4058391" cy="2018725"/>
          </a:xfrm>
          <a:prstGeom prst="rect">
            <a:avLst/>
          </a:prstGeom>
          <a:noFill/>
          <a:ln>
            <a:noFill/>
          </a:ln>
        </p:spPr>
      </p:pic>
      <p:pic>
        <p:nvPicPr>
          <p:cNvPr id="685" name="Google Shape;685;p92"/>
          <p:cNvPicPr preferRelativeResize="0"/>
          <p:nvPr/>
        </p:nvPicPr>
        <p:blipFill>
          <a:blip r:embed="rId5">
            <a:alphaModFix/>
          </a:blip>
          <a:stretch>
            <a:fillRect/>
          </a:stretch>
        </p:blipFill>
        <p:spPr>
          <a:xfrm>
            <a:off x="5914025" y="2015050"/>
            <a:ext cx="2305050" cy="1409700"/>
          </a:xfrm>
          <a:prstGeom prst="rect">
            <a:avLst/>
          </a:prstGeom>
          <a:noFill/>
          <a:ln>
            <a:noFill/>
          </a:ln>
        </p:spPr>
      </p:pic>
      <p:pic>
        <p:nvPicPr>
          <p:cNvPr id="686" name="Google Shape;686;p92"/>
          <p:cNvPicPr preferRelativeResize="0"/>
          <p:nvPr/>
        </p:nvPicPr>
        <p:blipFill>
          <a:blip r:embed="rId6">
            <a:alphaModFix/>
          </a:blip>
          <a:stretch>
            <a:fillRect/>
          </a:stretch>
        </p:blipFill>
        <p:spPr>
          <a:xfrm>
            <a:off x="4515600" y="4066988"/>
            <a:ext cx="4058400" cy="992543"/>
          </a:xfrm>
          <a:prstGeom prst="rect">
            <a:avLst/>
          </a:prstGeom>
          <a:noFill/>
          <a:ln>
            <a:noFill/>
          </a:ln>
        </p:spPr>
      </p:pic>
      <p:sp>
        <p:nvSpPr>
          <p:cNvPr id="687" name="Google Shape;687;p92"/>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
        <p:nvSpPr>
          <p:cNvPr id="688" name="Google Shape;688;p92"/>
          <p:cNvSpPr txBox="1"/>
          <p:nvPr/>
        </p:nvSpPr>
        <p:spPr>
          <a:xfrm>
            <a:off x="4849100" y="5361325"/>
            <a:ext cx="23049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93"/>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approach</a:t>
            </a:r>
            <a:endParaRPr b="0" sz="4400">
              <a:solidFill>
                <a:srgbClr val="006C92"/>
              </a:solidFill>
              <a:latin typeface="PT Sans"/>
              <a:ea typeface="PT Sans"/>
              <a:cs typeface="PT Sans"/>
              <a:sym typeface="PT Sans"/>
            </a:endParaRPr>
          </a:p>
        </p:txBody>
      </p:sp>
      <p:sp>
        <p:nvSpPr>
          <p:cNvPr id="694" name="Google Shape;694;p93"/>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695" name="Google Shape;695;p93"/>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696" name="Google Shape;696;p93"/>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marR="0" rtl="0" algn="l">
              <a:lnSpc>
                <a:spcPct val="100000"/>
              </a:lnSpc>
              <a:spcBef>
                <a:spcPts val="200"/>
              </a:spcBef>
              <a:spcAft>
                <a:spcPts val="0"/>
              </a:spcAft>
              <a:buNone/>
            </a:pPr>
            <a:r>
              <a:t/>
            </a:r>
            <a:endParaRPr/>
          </a:p>
        </p:txBody>
      </p:sp>
      <p:pic>
        <p:nvPicPr>
          <p:cNvPr id="697" name="Google Shape;697;p93"/>
          <p:cNvPicPr preferRelativeResize="0"/>
          <p:nvPr/>
        </p:nvPicPr>
        <p:blipFill>
          <a:blip r:embed="rId3">
            <a:alphaModFix/>
          </a:blip>
          <a:stretch>
            <a:fillRect/>
          </a:stretch>
        </p:blipFill>
        <p:spPr>
          <a:xfrm>
            <a:off x="273225" y="874125"/>
            <a:ext cx="5354652" cy="3192874"/>
          </a:xfrm>
          <a:prstGeom prst="rect">
            <a:avLst/>
          </a:prstGeom>
          <a:noFill/>
          <a:ln>
            <a:noFill/>
          </a:ln>
        </p:spPr>
      </p:pic>
      <p:pic>
        <p:nvPicPr>
          <p:cNvPr id="698" name="Google Shape;698;p93"/>
          <p:cNvPicPr preferRelativeResize="0"/>
          <p:nvPr/>
        </p:nvPicPr>
        <p:blipFill>
          <a:blip r:embed="rId4">
            <a:alphaModFix/>
          </a:blip>
          <a:stretch>
            <a:fillRect/>
          </a:stretch>
        </p:blipFill>
        <p:spPr>
          <a:xfrm>
            <a:off x="457210" y="4067000"/>
            <a:ext cx="4058391" cy="2018725"/>
          </a:xfrm>
          <a:prstGeom prst="rect">
            <a:avLst/>
          </a:prstGeom>
          <a:noFill/>
          <a:ln>
            <a:noFill/>
          </a:ln>
        </p:spPr>
      </p:pic>
      <p:pic>
        <p:nvPicPr>
          <p:cNvPr id="699" name="Google Shape;699;p93"/>
          <p:cNvPicPr preferRelativeResize="0"/>
          <p:nvPr/>
        </p:nvPicPr>
        <p:blipFill>
          <a:blip r:embed="rId5">
            <a:alphaModFix/>
          </a:blip>
          <a:stretch>
            <a:fillRect/>
          </a:stretch>
        </p:blipFill>
        <p:spPr>
          <a:xfrm>
            <a:off x="5998050" y="1906075"/>
            <a:ext cx="2305050" cy="1409700"/>
          </a:xfrm>
          <a:prstGeom prst="rect">
            <a:avLst/>
          </a:prstGeom>
          <a:noFill/>
          <a:ln>
            <a:noFill/>
          </a:ln>
        </p:spPr>
      </p:pic>
      <p:pic>
        <p:nvPicPr>
          <p:cNvPr id="700" name="Google Shape;700;p93"/>
          <p:cNvPicPr preferRelativeResize="0"/>
          <p:nvPr/>
        </p:nvPicPr>
        <p:blipFill>
          <a:blip r:embed="rId6">
            <a:alphaModFix/>
          </a:blip>
          <a:stretch>
            <a:fillRect/>
          </a:stretch>
        </p:blipFill>
        <p:spPr>
          <a:xfrm>
            <a:off x="4664550" y="4067000"/>
            <a:ext cx="3914773" cy="1885650"/>
          </a:xfrm>
          <a:prstGeom prst="rect">
            <a:avLst/>
          </a:prstGeom>
          <a:noFill/>
          <a:ln>
            <a:noFill/>
          </a:ln>
        </p:spPr>
      </p:pic>
      <p:sp>
        <p:nvSpPr>
          <p:cNvPr id="701" name="Google Shape;701;p93"/>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94"/>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approach</a:t>
            </a:r>
            <a:endParaRPr b="0" sz="4400">
              <a:solidFill>
                <a:srgbClr val="006C92"/>
              </a:solidFill>
              <a:latin typeface="PT Sans"/>
              <a:ea typeface="PT Sans"/>
              <a:cs typeface="PT Sans"/>
              <a:sym typeface="PT Sans"/>
            </a:endParaRPr>
          </a:p>
        </p:txBody>
      </p:sp>
      <p:sp>
        <p:nvSpPr>
          <p:cNvPr id="707" name="Google Shape;707;p94"/>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708" name="Google Shape;708;p94"/>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709" name="Google Shape;709;p94"/>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marR="0" rtl="0" algn="l">
              <a:lnSpc>
                <a:spcPct val="100000"/>
              </a:lnSpc>
              <a:spcBef>
                <a:spcPts val="200"/>
              </a:spcBef>
              <a:spcAft>
                <a:spcPts val="0"/>
              </a:spcAft>
              <a:buNone/>
            </a:pPr>
            <a:r>
              <a:t/>
            </a:r>
            <a:endParaRPr/>
          </a:p>
        </p:txBody>
      </p:sp>
      <p:pic>
        <p:nvPicPr>
          <p:cNvPr id="710" name="Google Shape;710;p94"/>
          <p:cNvPicPr preferRelativeResize="0"/>
          <p:nvPr/>
        </p:nvPicPr>
        <p:blipFill>
          <a:blip r:embed="rId3">
            <a:alphaModFix/>
          </a:blip>
          <a:stretch>
            <a:fillRect/>
          </a:stretch>
        </p:blipFill>
        <p:spPr>
          <a:xfrm>
            <a:off x="273225" y="874125"/>
            <a:ext cx="5354652" cy="3192874"/>
          </a:xfrm>
          <a:prstGeom prst="rect">
            <a:avLst/>
          </a:prstGeom>
          <a:noFill/>
          <a:ln>
            <a:noFill/>
          </a:ln>
        </p:spPr>
      </p:pic>
      <p:pic>
        <p:nvPicPr>
          <p:cNvPr id="711" name="Google Shape;711;p94"/>
          <p:cNvPicPr preferRelativeResize="0"/>
          <p:nvPr/>
        </p:nvPicPr>
        <p:blipFill>
          <a:blip r:embed="rId4">
            <a:alphaModFix/>
          </a:blip>
          <a:stretch>
            <a:fillRect/>
          </a:stretch>
        </p:blipFill>
        <p:spPr>
          <a:xfrm>
            <a:off x="457210" y="4067000"/>
            <a:ext cx="4058391" cy="2018725"/>
          </a:xfrm>
          <a:prstGeom prst="rect">
            <a:avLst/>
          </a:prstGeom>
          <a:noFill/>
          <a:ln>
            <a:noFill/>
          </a:ln>
        </p:spPr>
      </p:pic>
      <p:sp>
        <p:nvSpPr>
          <p:cNvPr id="712" name="Google Shape;712;p94"/>
          <p:cNvSpPr txBox="1"/>
          <p:nvPr/>
        </p:nvSpPr>
        <p:spPr>
          <a:xfrm>
            <a:off x="5014100" y="4067100"/>
            <a:ext cx="3429000" cy="20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713" name="Google Shape;713;p94"/>
          <p:cNvPicPr preferRelativeResize="0"/>
          <p:nvPr/>
        </p:nvPicPr>
        <p:blipFill>
          <a:blip r:embed="rId5">
            <a:alphaModFix/>
          </a:blip>
          <a:stretch>
            <a:fillRect/>
          </a:stretch>
        </p:blipFill>
        <p:spPr>
          <a:xfrm>
            <a:off x="5998050" y="1841375"/>
            <a:ext cx="2305050" cy="1409700"/>
          </a:xfrm>
          <a:prstGeom prst="rect">
            <a:avLst/>
          </a:prstGeom>
          <a:noFill/>
          <a:ln>
            <a:noFill/>
          </a:ln>
        </p:spPr>
      </p:pic>
      <p:pic>
        <p:nvPicPr>
          <p:cNvPr id="714" name="Google Shape;714;p94"/>
          <p:cNvPicPr preferRelativeResize="0"/>
          <p:nvPr/>
        </p:nvPicPr>
        <p:blipFill>
          <a:blip r:embed="rId6">
            <a:alphaModFix/>
          </a:blip>
          <a:stretch>
            <a:fillRect/>
          </a:stretch>
        </p:blipFill>
        <p:spPr>
          <a:xfrm>
            <a:off x="4628400" y="3874150"/>
            <a:ext cx="4058400" cy="2322192"/>
          </a:xfrm>
          <a:prstGeom prst="rect">
            <a:avLst/>
          </a:prstGeom>
          <a:noFill/>
          <a:ln>
            <a:noFill/>
          </a:ln>
        </p:spPr>
      </p:pic>
      <p:sp>
        <p:nvSpPr>
          <p:cNvPr id="715" name="Google Shape;715;p94"/>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5"/>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approach</a:t>
            </a:r>
            <a:endParaRPr b="0" sz="4400">
              <a:solidFill>
                <a:srgbClr val="006C92"/>
              </a:solidFill>
              <a:latin typeface="PT Sans"/>
              <a:ea typeface="PT Sans"/>
              <a:cs typeface="PT Sans"/>
              <a:sym typeface="PT Sans"/>
            </a:endParaRPr>
          </a:p>
        </p:txBody>
      </p:sp>
      <p:sp>
        <p:nvSpPr>
          <p:cNvPr id="721" name="Google Shape;721;p95"/>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722" name="Google Shape;722;p95"/>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723" name="Google Shape;723;p95"/>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marR="0" rtl="0" algn="l">
              <a:lnSpc>
                <a:spcPct val="100000"/>
              </a:lnSpc>
              <a:spcBef>
                <a:spcPts val="200"/>
              </a:spcBef>
              <a:spcAft>
                <a:spcPts val="0"/>
              </a:spcAft>
              <a:buNone/>
            </a:pPr>
            <a:r>
              <a:t/>
            </a:r>
            <a:endParaRPr/>
          </a:p>
        </p:txBody>
      </p:sp>
      <p:pic>
        <p:nvPicPr>
          <p:cNvPr id="724" name="Google Shape;724;p95"/>
          <p:cNvPicPr preferRelativeResize="0"/>
          <p:nvPr/>
        </p:nvPicPr>
        <p:blipFill>
          <a:blip r:embed="rId3">
            <a:alphaModFix/>
          </a:blip>
          <a:stretch>
            <a:fillRect/>
          </a:stretch>
        </p:blipFill>
        <p:spPr>
          <a:xfrm>
            <a:off x="273225" y="874125"/>
            <a:ext cx="5354652" cy="3192874"/>
          </a:xfrm>
          <a:prstGeom prst="rect">
            <a:avLst/>
          </a:prstGeom>
          <a:noFill/>
          <a:ln>
            <a:noFill/>
          </a:ln>
        </p:spPr>
      </p:pic>
      <p:pic>
        <p:nvPicPr>
          <p:cNvPr id="725" name="Google Shape;725;p95"/>
          <p:cNvPicPr preferRelativeResize="0"/>
          <p:nvPr/>
        </p:nvPicPr>
        <p:blipFill>
          <a:blip r:embed="rId4">
            <a:alphaModFix/>
          </a:blip>
          <a:stretch>
            <a:fillRect/>
          </a:stretch>
        </p:blipFill>
        <p:spPr>
          <a:xfrm>
            <a:off x="457210" y="4067000"/>
            <a:ext cx="4058391" cy="2018725"/>
          </a:xfrm>
          <a:prstGeom prst="rect">
            <a:avLst/>
          </a:prstGeom>
          <a:noFill/>
          <a:ln>
            <a:noFill/>
          </a:ln>
        </p:spPr>
      </p:pic>
      <p:sp>
        <p:nvSpPr>
          <p:cNvPr id="726" name="Google Shape;726;p95"/>
          <p:cNvSpPr txBox="1"/>
          <p:nvPr/>
        </p:nvSpPr>
        <p:spPr>
          <a:xfrm>
            <a:off x="5014100" y="4067100"/>
            <a:ext cx="3429000" cy="20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727" name="Google Shape;727;p95"/>
          <p:cNvPicPr preferRelativeResize="0"/>
          <p:nvPr/>
        </p:nvPicPr>
        <p:blipFill>
          <a:blip r:embed="rId5">
            <a:alphaModFix/>
          </a:blip>
          <a:stretch>
            <a:fillRect/>
          </a:stretch>
        </p:blipFill>
        <p:spPr>
          <a:xfrm>
            <a:off x="5998050" y="1906075"/>
            <a:ext cx="2305050" cy="1409700"/>
          </a:xfrm>
          <a:prstGeom prst="rect">
            <a:avLst/>
          </a:prstGeom>
          <a:noFill/>
          <a:ln>
            <a:noFill/>
          </a:ln>
        </p:spPr>
      </p:pic>
      <p:pic>
        <p:nvPicPr>
          <p:cNvPr id="728" name="Google Shape;728;p95"/>
          <p:cNvPicPr preferRelativeResize="0"/>
          <p:nvPr/>
        </p:nvPicPr>
        <p:blipFill>
          <a:blip r:embed="rId6">
            <a:alphaModFix/>
          </a:blip>
          <a:stretch>
            <a:fillRect/>
          </a:stretch>
        </p:blipFill>
        <p:spPr>
          <a:xfrm>
            <a:off x="4628400" y="3934675"/>
            <a:ext cx="4058400" cy="2205644"/>
          </a:xfrm>
          <a:prstGeom prst="rect">
            <a:avLst/>
          </a:prstGeom>
          <a:noFill/>
          <a:ln>
            <a:noFill/>
          </a:ln>
        </p:spPr>
      </p:pic>
      <p:sp>
        <p:nvSpPr>
          <p:cNvPr id="729" name="Google Shape;729;p95"/>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96"/>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approach</a:t>
            </a:r>
            <a:endParaRPr b="0" sz="4400">
              <a:solidFill>
                <a:srgbClr val="006C92"/>
              </a:solidFill>
              <a:latin typeface="PT Sans"/>
              <a:ea typeface="PT Sans"/>
              <a:cs typeface="PT Sans"/>
              <a:sym typeface="PT Sans"/>
            </a:endParaRPr>
          </a:p>
        </p:txBody>
      </p:sp>
      <p:sp>
        <p:nvSpPr>
          <p:cNvPr id="735" name="Google Shape;735;p96"/>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736" name="Google Shape;736;p96"/>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737" name="Google Shape;737;p96"/>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marR="0" rtl="0" algn="l">
              <a:lnSpc>
                <a:spcPct val="100000"/>
              </a:lnSpc>
              <a:spcBef>
                <a:spcPts val="200"/>
              </a:spcBef>
              <a:spcAft>
                <a:spcPts val="0"/>
              </a:spcAft>
              <a:buNone/>
            </a:pPr>
            <a:r>
              <a:t/>
            </a:r>
            <a:endParaRPr/>
          </a:p>
        </p:txBody>
      </p:sp>
      <p:pic>
        <p:nvPicPr>
          <p:cNvPr id="738" name="Google Shape;738;p96"/>
          <p:cNvPicPr preferRelativeResize="0"/>
          <p:nvPr/>
        </p:nvPicPr>
        <p:blipFill>
          <a:blip r:embed="rId3">
            <a:alphaModFix/>
          </a:blip>
          <a:stretch>
            <a:fillRect/>
          </a:stretch>
        </p:blipFill>
        <p:spPr>
          <a:xfrm>
            <a:off x="273225" y="874125"/>
            <a:ext cx="5354652" cy="3192874"/>
          </a:xfrm>
          <a:prstGeom prst="rect">
            <a:avLst/>
          </a:prstGeom>
          <a:noFill/>
          <a:ln>
            <a:noFill/>
          </a:ln>
        </p:spPr>
      </p:pic>
      <p:pic>
        <p:nvPicPr>
          <p:cNvPr id="739" name="Google Shape;739;p96"/>
          <p:cNvPicPr preferRelativeResize="0"/>
          <p:nvPr/>
        </p:nvPicPr>
        <p:blipFill>
          <a:blip r:embed="rId4">
            <a:alphaModFix/>
          </a:blip>
          <a:stretch>
            <a:fillRect/>
          </a:stretch>
        </p:blipFill>
        <p:spPr>
          <a:xfrm>
            <a:off x="457210" y="4067000"/>
            <a:ext cx="4058391" cy="2018725"/>
          </a:xfrm>
          <a:prstGeom prst="rect">
            <a:avLst/>
          </a:prstGeom>
          <a:noFill/>
          <a:ln>
            <a:noFill/>
          </a:ln>
        </p:spPr>
      </p:pic>
      <p:sp>
        <p:nvSpPr>
          <p:cNvPr id="740" name="Google Shape;740;p96"/>
          <p:cNvSpPr txBox="1"/>
          <p:nvPr/>
        </p:nvSpPr>
        <p:spPr>
          <a:xfrm>
            <a:off x="5014100" y="4067100"/>
            <a:ext cx="3429000" cy="20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741" name="Google Shape;741;p96"/>
          <p:cNvPicPr preferRelativeResize="0"/>
          <p:nvPr/>
        </p:nvPicPr>
        <p:blipFill>
          <a:blip r:embed="rId5">
            <a:alphaModFix/>
          </a:blip>
          <a:stretch>
            <a:fillRect/>
          </a:stretch>
        </p:blipFill>
        <p:spPr>
          <a:xfrm>
            <a:off x="5998050" y="1906075"/>
            <a:ext cx="2305050" cy="1409700"/>
          </a:xfrm>
          <a:prstGeom prst="rect">
            <a:avLst/>
          </a:prstGeom>
          <a:noFill/>
          <a:ln>
            <a:noFill/>
          </a:ln>
        </p:spPr>
      </p:pic>
      <p:pic>
        <p:nvPicPr>
          <p:cNvPr id="742" name="Google Shape;742;p96"/>
          <p:cNvPicPr preferRelativeResize="0"/>
          <p:nvPr/>
        </p:nvPicPr>
        <p:blipFill>
          <a:blip r:embed="rId6">
            <a:alphaModFix/>
          </a:blip>
          <a:stretch>
            <a:fillRect/>
          </a:stretch>
        </p:blipFill>
        <p:spPr>
          <a:xfrm>
            <a:off x="4506700" y="3962750"/>
            <a:ext cx="4058400" cy="2201899"/>
          </a:xfrm>
          <a:prstGeom prst="rect">
            <a:avLst/>
          </a:prstGeom>
          <a:noFill/>
          <a:ln>
            <a:noFill/>
          </a:ln>
        </p:spPr>
      </p:pic>
      <p:sp>
        <p:nvSpPr>
          <p:cNvPr id="743" name="Google Shape;743;p96"/>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97"/>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approach</a:t>
            </a:r>
            <a:endParaRPr b="0" sz="4400">
              <a:solidFill>
                <a:srgbClr val="006C92"/>
              </a:solidFill>
              <a:latin typeface="PT Sans"/>
              <a:ea typeface="PT Sans"/>
              <a:cs typeface="PT Sans"/>
              <a:sym typeface="PT Sans"/>
            </a:endParaRPr>
          </a:p>
        </p:txBody>
      </p:sp>
      <p:sp>
        <p:nvSpPr>
          <p:cNvPr id="749" name="Google Shape;749;p97"/>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750" name="Google Shape;750;p97"/>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751" name="Google Shape;751;p97"/>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marR="0" rtl="0" algn="l">
              <a:lnSpc>
                <a:spcPct val="100000"/>
              </a:lnSpc>
              <a:spcBef>
                <a:spcPts val="200"/>
              </a:spcBef>
              <a:spcAft>
                <a:spcPts val="0"/>
              </a:spcAft>
              <a:buNone/>
            </a:pPr>
            <a:r>
              <a:rPr lang="en-US"/>
              <a:t>Diversity in Model Selection </a:t>
            </a:r>
            <a:endParaRPr/>
          </a:p>
          <a:p>
            <a:pPr indent="-342900" lvl="0" marL="457200" marR="0" rtl="0" algn="l">
              <a:lnSpc>
                <a:spcPct val="115000"/>
              </a:lnSpc>
              <a:spcBef>
                <a:spcPts val="200"/>
              </a:spcBef>
              <a:spcAft>
                <a:spcPts val="0"/>
              </a:spcAft>
              <a:buSzPts val="1800"/>
              <a:buChar char="●"/>
            </a:pPr>
            <a:r>
              <a:rPr lang="en-US"/>
              <a:t>Base model: </a:t>
            </a:r>
            <a:endParaRPr/>
          </a:p>
          <a:p>
            <a:pPr indent="-342900" lvl="1" marL="914400" marR="0" rtl="0" algn="l">
              <a:lnSpc>
                <a:spcPct val="115000"/>
              </a:lnSpc>
              <a:spcBef>
                <a:spcPts val="0"/>
              </a:spcBef>
              <a:spcAft>
                <a:spcPts val="0"/>
              </a:spcAft>
              <a:buSzPts val="1800"/>
              <a:buChar char="○"/>
            </a:pPr>
            <a:r>
              <a:rPr lang="en-US"/>
              <a:t>a small number of templates being selected frequently</a:t>
            </a:r>
            <a:endParaRPr/>
          </a:p>
          <a:p>
            <a:pPr indent="-342900" lvl="1" marL="914400" marR="0" rtl="0" algn="l">
              <a:lnSpc>
                <a:spcPct val="115000"/>
              </a:lnSpc>
              <a:spcBef>
                <a:spcPts val="0"/>
              </a:spcBef>
              <a:spcAft>
                <a:spcPts val="0"/>
              </a:spcAft>
              <a:buSzPts val="1800"/>
              <a:buChar char="○"/>
            </a:pPr>
            <a:r>
              <a:rPr lang="en-US"/>
              <a:t>If a particular template deformation sub-network performs particularly well initially, the weighting sub-network learns to assign increased weight to this template.</a:t>
            </a:r>
            <a:endParaRPr/>
          </a:p>
          <a:p>
            <a:pPr indent="0" lvl="0" marL="457200" marR="0" rtl="0" algn="l">
              <a:lnSpc>
                <a:spcPct val="115000"/>
              </a:lnSpc>
              <a:spcBef>
                <a:spcPts val="200"/>
              </a:spcBef>
              <a:spcAft>
                <a:spcPts val="0"/>
              </a:spcAft>
              <a:buNone/>
            </a:pPr>
            <a:r>
              <a:t/>
            </a:r>
            <a:endParaRPr/>
          </a:p>
          <a:p>
            <a:pPr indent="0" lvl="0" marL="914400" marR="0" rtl="0" algn="l">
              <a:lnSpc>
                <a:spcPct val="115000"/>
              </a:lnSpc>
              <a:spcBef>
                <a:spcPts val="200"/>
              </a:spcBef>
              <a:spcAft>
                <a:spcPts val="0"/>
              </a:spcAft>
              <a:buNone/>
            </a:pPr>
            <a:r>
              <a:t/>
            </a:r>
            <a:endParaRPr/>
          </a:p>
          <a:p>
            <a:pPr indent="0" lvl="0" marL="0" marR="0" rtl="0" algn="l">
              <a:lnSpc>
                <a:spcPct val="115000"/>
              </a:lnSpc>
              <a:spcBef>
                <a:spcPts val="200"/>
              </a:spcBef>
              <a:spcAft>
                <a:spcPts val="0"/>
              </a:spcAft>
              <a:buNone/>
            </a:pPr>
            <a:r>
              <a:t/>
            </a:r>
            <a:endParaRPr/>
          </a:p>
        </p:txBody>
      </p:sp>
      <p:sp>
        <p:nvSpPr>
          <p:cNvPr id="752" name="Google Shape;752;p97"/>
          <p:cNvSpPr txBox="1"/>
          <p:nvPr/>
        </p:nvSpPr>
        <p:spPr>
          <a:xfrm>
            <a:off x="5014100" y="4067100"/>
            <a:ext cx="3429000" cy="20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descr="f(\gamma) = \gamma" id="753" name="Google Shape;753;p97" title="MathEquation,#000000"/>
          <p:cNvPicPr preferRelativeResize="0"/>
          <p:nvPr/>
        </p:nvPicPr>
        <p:blipFill>
          <a:blip r:embed="rId3">
            <a:alphaModFix/>
          </a:blip>
          <a:stretch>
            <a:fillRect/>
          </a:stretch>
        </p:blipFill>
        <p:spPr>
          <a:xfrm>
            <a:off x="2798200" y="1523150"/>
            <a:ext cx="1074872" cy="345300"/>
          </a:xfrm>
          <a:prstGeom prst="rect">
            <a:avLst/>
          </a:prstGeom>
          <a:noFill/>
          <a:ln>
            <a:noFill/>
          </a:ln>
        </p:spPr>
      </p:pic>
      <p:sp>
        <p:nvSpPr>
          <p:cNvPr id="754" name="Google Shape;754;p97"/>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pic>
        <p:nvPicPr>
          <p:cNvPr id="755" name="Google Shape;755;p97"/>
          <p:cNvPicPr preferRelativeResize="0"/>
          <p:nvPr/>
        </p:nvPicPr>
        <p:blipFill>
          <a:blip r:embed="rId4">
            <a:alphaModFix/>
          </a:blip>
          <a:stretch>
            <a:fillRect/>
          </a:stretch>
        </p:blipFill>
        <p:spPr>
          <a:xfrm>
            <a:off x="4738975" y="1059525"/>
            <a:ext cx="3683200" cy="3453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98"/>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approach</a:t>
            </a:r>
            <a:endParaRPr b="0" sz="4400">
              <a:solidFill>
                <a:srgbClr val="006C92"/>
              </a:solidFill>
              <a:latin typeface="PT Sans"/>
              <a:ea typeface="PT Sans"/>
              <a:cs typeface="PT Sans"/>
              <a:sym typeface="PT Sans"/>
            </a:endParaRPr>
          </a:p>
        </p:txBody>
      </p:sp>
      <p:sp>
        <p:nvSpPr>
          <p:cNvPr id="761" name="Google Shape;761;p98"/>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762" name="Google Shape;762;p98"/>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763" name="Google Shape;763;p98"/>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marR="0" rtl="0" algn="l">
              <a:lnSpc>
                <a:spcPct val="100000"/>
              </a:lnSpc>
              <a:spcBef>
                <a:spcPts val="200"/>
              </a:spcBef>
              <a:spcAft>
                <a:spcPts val="0"/>
              </a:spcAft>
              <a:buNone/>
            </a:pPr>
            <a:r>
              <a:rPr lang="en-US"/>
              <a:t>Diversity in Model Selection: </a:t>
            </a:r>
            <a:endParaRPr/>
          </a:p>
          <a:p>
            <a:pPr indent="-342900" lvl="0" marL="457200" marR="0" rtl="0" algn="l">
              <a:lnSpc>
                <a:spcPct val="115000"/>
              </a:lnSpc>
              <a:spcBef>
                <a:spcPts val="200"/>
              </a:spcBef>
              <a:spcAft>
                <a:spcPts val="0"/>
              </a:spcAft>
              <a:buClr>
                <a:srgbClr val="101D3A"/>
              </a:buClr>
              <a:buSzPts val="1800"/>
              <a:buFont typeface="Arial"/>
              <a:buChar char="●"/>
            </a:pPr>
            <a:r>
              <a:rPr lang="en-US"/>
              <a:t>Non-linear Weighting:</a:t>
            </a:r>
            <a:endParaRPr/>
          </a:p>
          <a:p>
            <a:pPr indent="-342900" lvl="1" marL="914400" marR="0" rtl="0" algn="l">
              <a:lnSpc>
                <a:spcPct val="115000"/>
              </a:lnSpc>
              <a:spcBef>
                <a:spcPts val="0"/>
              </a:spcBef>
              <a:spcAft>
                <a:spcPts val="0"/>
              </a:spcAft>
              <a:buClr>
                <a:srgbClr val="101D3A"/>
              </a:buClr>
              <a:buSzPts val="1800"/>
              <a:buFont typeface="Arial"/>
              <a:buChar char="○"/>
            </a:pPr>
            <a:r>
              <a:rPr lang="en-US"/>
              <a:t>discourage the netfork from making overly confident inference. </a:t>
            </a:r>
            <a:endParaRPr/>
          </a:p>
          <a:p>
            <a:pPr indent="0" lvl="0" marL="0" marR="0" rtl="0" algn="l">
              <a:lnSpc>
                <a:spcPct val="115000"/>
              </a:lnSpc>
              <a:spcBef>
                <a:spcPts val="200"/>
              </a:spcBef>
              <a:spcAft>
                <a:spcPts val="0"/>
              </a:spcAft>
              <a:buNone/>
            </a:pPr>
            <a:r>
              <a:t/>
            </a:r>
            <a:endParaRPr/>
          </a:p>
          <a:p>
            <a:pPr indent="0" lvl="0" marL="0" marR="0" rtl="0" algn="l">
              <a:lnSpc>
                <a:spcPct val="115000"/>
              </a:lnSpc>
              <a:spcBef>
                <a:spcPts val="200"/>
              </a:spcBef>
              <a:spcAft>
                <a:spcPts val="0"/>
              </a:spcAft>
              <a:buNone/>
            </a:pPr>
            <a:r>
              <a:t/>
            </a:r>
            <a:endParaRPr/>
          </a:p>
        </p:txBody>
      </p:sp>
      <p:sp>
        <p:nvSpPr>
          <p:cNvPr id="764" name="Google Shape;764;p98"/>
          <p:cNvSpPr txBox="1"/>
          <p:nvPr/>
        </p:nvSpPr>
        <p:spPr>
          <a:xfrm>
            <a:off x="5014100" y="4067100"/>
            <a:ext cx="3429000" cy="20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descr="f(\gamma) = -\log(1-\gamma)" id="765" name="Google Shape;765;p98" title="MathEquation,#000000"/>
          <p:cNvPicPr preferRelativeResize="0"/>
          <p:nvPr/>
        </p:nvPicPr>
        <p:blipFill>
          <a:blip r:embed="rId3">
            <a:alphaModFix/>
          </a:blip>
          <a:stretch>
            <a:fillRect/>
          </a:stretch>
        </p:blipFill>
        <p:spPr>
          <a:xfrm>
            <a:off x="4200725" y="1544600"/>
            <a:ext cx="2423156" cy="345300"/>
          </a:xfrm>
          <a:prstGeom prst="rect">
            <a:avLst/>
          </a:prstGeom>
          <a:noFill/>
          <a:ln>
            <a:noFill/>
          </a:ln>
        </p:spPr>
      </p:pic>
      <p:pic>
        <p:nvPicPr>
          <p:cNvPr id="766" name="Google Shape;766;p98"/>
          <p:cNvPicPr preferRelativeResize="0"/>
          <p:nvPr/>
        </p:nvPicPr>
        <p:blipFill>
          <a:blip r:embed="rId4">
            <a:alphaModFix/>
          </a:blip>
          <a:stretch>
            <a:fillRect/>
          </a:stretch>
        </p:blipFill>
        <p:spPr>
          <a:xfrm>
            <a:off x="2098025" y="3070588"/>
            <a:ext cx="4152900" cy="2667000"/>
          </a:xfrm>
          <a:prstGeom prst="rect">
            <a:avLst/>
          </a:prstGeom>
          <a:noFill/>
          <a:ln>
            <a:noFill/>
          </a:ln>
        </p:spPr>
      </p:pic>
      <p:sp>
        <p:nvSpPr>
          <p:cNvPr id="767" name="Google Shape;767;p98"/>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pic>
        <p:nvPicPr>
          <p:cNvPr id="768" name="Google Shape;768;p98"/>
          <p:cNvPicPr preferRelativeResize="0"/>
          <p:nvPr/>
        </p:nvPicPr>
        <p:blipFill>
          <a:blip r:embed="rId5">
            <a:alphaModFix/>
          </a:blip>
          <a:stretch>
            <a:fillRect/>
          </a:stretch>
        </p:blipFill>
        <p:spPr>
          <a:xfrm>
            <a:off x="4738975" y="1135725"/>
            <a:ext cx="3683200" cy="345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99"/>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approach</a:t>
            </a:r>
            <a:endParaRPr b="0" sz="4400">
              <a:solidFill>
                <a:srgbClr val="006C92"/>
              </a:solidFill>
              <a:latin typeface="PT Sans"/>
              <a:ea typeface="PT Sans"/>
              <a:cs typeface="PT Sans"/>
              <a:sym typeface="PT Sans"/>
            </a:endParaRPr>
          </a:p>
        </p:txBody>
      </p:sp>
      <p:sp>
        <p:nvSpPr>
          <p:cNvPr id="774" name="Google Shape;774;p99"/>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775" name="Google Shape;775;p99"/>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776" name="Google Shape;776;p99"/>
          <p:cNvSpPr txBox="1"/>
          <p:nvPr>
            <p:ph idx="3" type="body"/>
          </p:nvPr>
        </p:nvSpPr>
        <p:spPr>
          <a:xfrm>
            <a:off x="457200" y="1014825"/>
            <a:ext cx="5123100" cy="5257800"/>
          </a:xfrm>
          <a:prstGeom prst="rect">
            <a:avLst/>
          </a:prstGeom>
        </p:spPr>
        <p:txBody>
          <a:bodyPr anchorCtr="0" anchor="t" bIns="0" lIns="0" spcFirstLastPara="1" rIns="0" wrap="square" tIns="0">
            <a:noAutofit/>
          </a:bodyPr>
          <a:lstStyle/>
          <a:p>
            <a:pPr indent="0" lvl="0" marL="0" marR="0" rtl="0" algn="l">
              <a:lnSpc>
                <a:spcPct val="100000"/>
              </a:lnSpc>
              <a:spcBef>
                <a:spcPts val="200"/>
              </a:spcBef>
              <a:spcAft>
                <a:spcPts val="0"/>
              </a:spcAft>
              <a:buNone/>
            </a:pPr>
            <a:r>
              <a:rPr lang="en-US"/>
              <a:t>Diversity in Model Selection</a:t>
            </a:r>
            <a:endParaRPr/>
          </a:p>
          <a:p>
            <a:pPr indent="-355600" lvl="0" marL="457200" marR="0" rtl="0" algn="l">
              <a:lnSpc>
                <a:spcPct val="115000"/>
              </a:lnSpc>
              <a:spcBef>
                <a:spcPts val="200"/>
              </a:spcBef>
              <a:spcAft>
                <a:spcPts val="0"/>
              </a:spcAft>
              <a:buSzPts val="2000"/>
              <a:buChar char="●"/>
            </a:pPr>
            <a:r>
              <a:rPr lang="en-US" sz="2000"/>
              <a:t>Explicit Entropy Penalty:</a:t>
            </a:r>
            <a:endParaRPr sz="2000"/>
          </a:p>
          <a:p>
            <a:pPr indent="-355600" lvl="1" marL="800100" marR="0" rtl="0" algn="l">
              <a:lnSpc>
                <a:spcPct val="115000"/>
              </a:lnSpc>
              <a:spcBef>
                <a:spcPts val="0"/>
              </a:spcBef>
              <a:spcAft>
                <a:spcPts val="0"/>
              </a:spcAft>
              <a:buSzPts val="2000"/>
              <a:buChar char="○"/>
            </a:pPr>
            <a:r>
              <a:rPr lang="en-US" sz="2000"/>
              <a:t>large entropy error term encourages all templates to be assigned weight</a:t>
            </a:r>
            <a:endParaRPr sz="2000"/>
          </a:p>
          <a:p>
            <a:pPr indent="-355600" lvl="1" marL="800100" marR="0" rtl="0" algn="l">
              <a:lnSpc>
                <a:spcPct val="115000"/>
              </a:lnSpc>
              <a:spcBef>
                <a:spcPts val="0"/>
              </a:spcBef>
              <a:spcAft>
                <a:spcPts val="0"/>
              </a:spcAft>
              <a:buSzPts val="2000"/>
              <a:buChar char="○"/>
            </a:pPr>
            <a:r>
              <a:rPr lang="en-US" sz="2000"/>
              <a:t>Force all sub-net to try and learn all possible deformations. </a:t>
            </a:r>
            <a:endParaRPr sz="2000"/>
          </a:p>
          <a:p>
            <a:pPr indent="-355600" lvl="2" marL="1371600" marR="0" rtl="0" algn="l">
              <a:lnSpc>
                <a:spcPct val="115000"/>
              </a:lnSpc>
              <a:spcBef>
                <a:spcPts val="0"/>
              </a:spcBef>
              <a:spcAft>
                <a:spcPts val="0"/>
              </a:spcAft>
              <a:buSzPts val="2000"/>
              <a:buChar char="■"/>
            </a:pPr>
            <a:r>
              <a:rPr lang="en-US" sz="2000"/>
              <a:t>Against the idea of specialization: each sub-net should learn to deform their template to match query models close to their template</a:t>
            </a:r>
            <a:endParaRPr sz="2000"/>
          </a:p>
          <a:p>
            <a:pPr indent="-355600" lvl="2" marL="1371600" marR="0" rtl="0" algn="l">
              <a:lnSpc>
                <a:spcPct val="115000"/>
              </a:lnSpc>
              <a:spcBef>
                <a:spcPts val="0"/>
              </a:spcBef>
              <a:spcAft>
                <a:spcPts val="0"/>
              </a:spcAft>
              <a:buSzPts val="2000"/>
              <a:buChar char="■"/>
            </a:pPr>
            <a:r>
              <a:rPr lang="en-US" sz="2000"/>
              <a:t>Aneal the entropy over the time to alleviate this</a:t>
            </a:r>
            <a:endParaRPr sz="2000"/>
          </a:p>
          <a:p>
            <a:pPr indent="0" lvl="0" marL="914400" marR="0" rtl="0" algn="l">
              <a:lnSpc>
                <a:spcPct val="115000"/>
              </a:lnSpc>
              <a:spcBef>
                <a:spcPts val="200"/>
              </a:spcBef>
              <a:spcAft>
                <a:spcPts val="0"/>
              </a:spcAft>
              <a:buNone/>
            </a:pPr>
            <a:r>
              <a:t/>
            </a:r>
            <a:endParaRPr/>
          </a:p>
          <a:p>
            <a:pPr indent="0" lvl="0" marL="914400" marR="0" rtl="0" algn="l">
              <a:lnSpc>
                <a:spcPct val="115000"/>
              </a:lnSpc>
              <a:spcBef>
                <a:spcPts val="200"/>
              </a:spcBef>
              <a:spcAft>
                <a:spcPts val="0"/>
              </a:spcAft>
              <a:buNone/>
            </a:pPr>
            <a:r>
              <a:t/>
            </a:r>
            <a:endParaRPr/>
          </a:p>
          <a:p>
            <a:pPr indent="0" lvl="0" marL="0" marR="0" rtl="0" algn="l">
              <a:lnSpc>
                <a:spcPct val="115000"/>
              </a:lnSpc>
              <a:spcBef>
                <a:spcPts val="200"/>
              </a:spcBef>
              <a:spcAft>
                <a:spcPts val="0"/>
              </a:spcAft>
              <a:buNone/>
            </a:pPr>
            <a:r>
              <a:t/>
            </a:r>
            <a:endParaRPr/>
          </a:p>
        </p:txBody>
      </p:sp>
      <p:sp>
        <p:nvSpPr>
          <p:cNvPr id="777" name="Google Shape;777;p99"/>
          <p:cNvSpPr txBox="1"/>
          <p:nvPr/>
        </p:nvSpPr>
        <p:spPr>
          <a:xfrm>
            <a:off x="5014100" y="4067100"/>
            <a:ext cx="3429000" cy="20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778" name="Google Shape;778;p99"/>
          <p:cNvPicPr preferRelativeResize="0"/>
          <p:nvPr/>
        </p:nvPicPr>
        <p:blipFill>
          <a:blip r:embed="rId3">
            <a:alphaModFix/>
          </a:blip>
          <a:stretch>
            <a:fillRect/>
          </a:stretch>
        </p:blipFill>
        <p:spPr>
          <a:xfrm>
            <a:off x="5649475" y="1689025"/>
            <a:ext cx="2824578" cy="1488925"/>
          </a:xfrm>
          <a:prstGeom prst="rect">
            <a:avLst/>
          </a:prstGeom>
          <a:noFill/>
          <a:ln>
            <a:noFill/>
          </a:ln>
        </p:spPr>
      </p:pic>
      <p:pic>
        <p:nvPicPr>
          <p:cNvPr id="779" name="Google Shape;779;p99"/>
          <p:cNvPicPr preferRelativeResize="0"/>
          <p:nvPr/>
        </p:nvPicPr>
        <p:blipFill>
          <a:blip r:embed="rId4">
            <a:alphaModFix/>
          </a:blip>
          <a:stretch>
            <a:fillRect/>
          </a:stretch>
        </p:blipFill>
        <p:spPr>
          <a:xfrm>
            <a:off x="5550000" y="3368202"/>
            <a:ext cx="3638175" cy="2204325"/>
          </a:xfrm>
          <a:prstGeom prst="rect">
            <a:avLst/>
          </a:prstGeom>
          <a:noFill/>
          <a:ln>
            <a:noFill/>
          </a:ln>
        </p:spPr>
      </p:pic>
      <p:sp>
        <p:nvSpPr>
          <p:cNvPr id="780" name="Google Shape;780;p99"/>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pic>
        <p:nvPicPr>
          <p:cNvPr id="781" name="Google Shape;781;p99"/>
          <p:cNvPicPr preferRelativeResize="0"/>
          <p:nvPr/>
        </p:nvPicPr>
        <p:blipFill>
          <a:blip r:embed="rId5">
            <a:alphaModFix/>
          </a:blip>
          <a:stretch>
            <a:fillRect/>
          </a:stretch>
        </p:blipFill>
        <p:spPr>
          <a:xfrm>
            <a:off x="4738975" y="1059525"/>
            <a:ext cx="3683200" cy="345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00"/>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approach</a:t>
            </a:r>
            <a:endParaRPr b="0" sz="4400">
              <a:solidFill>
                <a:srgbClr val="006C92"/>
              </a:solidFill>
              <a:latin typeface="PT Sans"/>
              <a:ea typeface="PT Sans"/>
              <a:cs typeface="PT Sans"/>
              <a:sym typeface="PT Sans"/>
            </a:endParaRPr>
          </a:p>
        </p:txBody>
      </p:sp>
      <p:sp>
        <p:nvSpPr>
          <p:cNvPr id="787" name="Google Shape;787;p100"/>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788" name="Google Shape;788;p100"/>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789" name="Google Shape;789;p100"/>
          <p:cNvSpPr txBox="1"/>
          <p:nvPr>
            <p:ph idx="3" type="body"/>
          </p:nvPr>
        </p:nvSpPr>
        <p:spPr>
          <a:xfrm>
            <a:off x="457200" y="1014825"/>
            <a:ext cx="5123100" cy="5257800"/>
          </a:xfrm>
          <a:prstGeom prst="rect">
            <a:avLst/>
          </a:prstGeom>
        </p:spPr>
        <p:txBody>
          <a:bodyPr anchorCtr="0" anchor="t" bIns="0" lIns="0" spcFirstLastPara="1" rIns="0" wrap="square" tIns="0">
            <a:noAutofit/>
          </a:bodyPr>
          <a:lstStyle/>
          <a:p>
            <a:pPr indent="0" lvl="0" marL="0" marR="0" rtl="0" algn="l">
              <a:lnSpc>
                <a:spcPct val="100000"/>
              </a:lnSpc>
              <a:spcBef>
                <a:spcPts val="200"/>
              </a:spcBef>
              <a:spcAft>
                <a:spcPts val="0"/>
              </a:spcAft>
              <a:buNone/>
            </a:pPr>
            <a:r>
              <a:rPr lang="en-US"/>
              <a:t>Deformation Regularization</a:t>
            </a:r>
            <a:endParaRPr sz="2000"/>
          </a:p>
          <a:p>
            <a:pPr indent="-355600" lvl="0" marL="457200" marR="0" rtl="0" algn="l">
              <a:lnSpc>
                <a:spcPct val="115000"/>
              </a:lnSpc>
              <a:spcBef>
                <a:spcPts val="200"/>
              </a:spcBef>
              <a:spcAft>
                <a:spcPts val="0"/>
              </a:spcAft>
              <a:buSzPts val="2000"/>
              <a:buChar char="●"/>
            </a:pPr>
            <a:r>
              <a:rPr lang="en-US" sz="2000"/>
              <a:t>Large regularization encourages a network to select the closest matching template </a:t>
            </a:r>
            <a:endParaRPr sz="2000"/>
          </a:p>
          <a:p>
            <a:pPr indent="-355600" lvl="0" marL="457200" marR="0" rtl="0" algn="l">
              <a:lnSpc>
                <a:spcPct val="115000"/>
              </a:lnSpc>
              <a:spcBef>
                <a:spcPts val="0"/>
              </a:spcBef>
              <a:spcAft>
                <a:spcPts val="0"/>
              </a:spcAft>
              <a:buSzPts val="2000"/>
              <a:buChar char="●"/>
            </a:pPr>
            <a:r>
              <a:rPr lang="en-US" sz="2000"/>
              <a:t>Punish sub-net for deforming their template a lot</a:t>
            </a:r>
            <a:endParaRPr sz="2000"/>
          </a:p>
          <a:p>
            <a:pPr indent="-355600" lvl="0" marL="457200" marR="0" rtl="0" algn="l">
              <a:lnSpc>
                <a:spcPct val="115000"/>
              </a:lnSpc>
              <a:spcBef>
                <a:spcPts val="0"/>
              </a:spcBef>
              <a:spcAft>
                <a:spcPts val="0"/>
              </a:spcAft>
              <a:buSzPts val="2000"/>
              <a:buChar char="●"/>
            </a:pPr>
            <a:r>
              <a:rPr lang="en-US" sz="2000"/>
              <a:t>Kappa is an exponentially annealed weighting with </a:t>
            </a:r>
            <a:r>
              <a:rPr lang="en-US" sz="2000"/>
              <a:t>initial</a:t>
            </a:r>
            <a:r>
              <a:rPr lang="en-US" sz="2000"/>
              <a:t> value</a:t>
            </a:r>
            <a:endParaRPr sz="2000"/>
          </a:p>
          <a:p>
            <a:pPr indent="0" lvl="0" marL="0" marR="0" rtl="0" algn="l">
              <a:lnSpc>
                <a:spcPct val="115000"/>
              </a:lnSpc>
              <a:spcBef>
                <a:spcPts val="200"/>
              </a:spcBef>
              <a:spcAft>
                <a:spcPts val="0"/>
              </a:spcAft>
              <a:buNone/>
            </a:pPr>
            <a:r>
              <a:t/>
            </a:r>
            <a:endParaRPr sz="2000"/>
          </a:p>
          <a:p>
            <a:pPr indent="0" lvl="0" marL="914400" marR="0" rtl="0" algn="l">
              <a:lnSpc>
                <a:spcPct val="115000"/>
              </a:lnSpc>
              <a:spcBef>
                <a:spcPts val="200"/>
              </a:spcBef>
              <a:spcAft>
                <a:spcPts val="0"/>
              </a:spcAft>
              <a:buNone/>
            </a:pPr>
            <a:r>
              <a:t/>
            </a:r>
            <a:endParaRPr/>
          </a:p>
          <a:p>
            <a:pPr indent="0" lvl="0" marL="0" marR="0" rtl="0" algn="l">
              <a:lnSpc>
                <a:spcPct val="115000"/>
              </a:lnSpc>
              <a:spcBef>
                <a:spcPts val="200"/>
              </a:spcBef>
              <a:spcAft>
                <a:spcPts val="0"/>
              </a:spcAft>
              <a:buNone/>
            </a:pPr>
            <a:r>
              <a:t/>
            </a:r>
            <a:endParaRPr/>
          </a:p>
        </p:txBody>
      </p:sp>
      <p:sp>
        <p:nvSpPr>
          <p:cNvPr id="790" name="Google Shape;790;p100"/>
          <p:cNvSpPr txBox="1"/>
          <p:nvPr/>
        </p:nvSpPr>
        <p:spPr>
          <a:xfrm>
            <a:off x="5014100" y="4067100"/>
            <a:ext cx="3429000" cy="20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791" name="Google Shape;791;p100"/>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92" name="Google Shape;792;p100"/>
          <p:cNvPicPr preferRelativeResize="0"/>
          <p:nvPr/>
        </p:nvPicPr>
        <p:blipFill>
          <a:blip r:embed="rId3">
            <a:alphaModFix/>
          </a:blip>
          <a:stretch>
            <a:fillRect/>
          </a:stretch>
        </p:blipFill>
        <p:spPr>
          <a:xfrm>
            <a:off x="5732700" y="1651174"/>
            <a:ext cx="2609850" cy="1085850"/>
          </a:xfrm>
          <a:prstGeom prst="rect">
            <a:avLst/>
          </a:prstGeom>
          <a:noFill/>
          <a:ln>
            <a:noFill/>
          </a:ln>
        </p:spPr>
      </p:pic>
      <p:pic>
        <p:nvPicPr>
          <p:cNvPr id="793" name="Google Shape;793;p100"/>
          <p:cNvPicPr preferRelativeResize="0"/>
          <p:nvPr/>
        </p:nvPicPr>
        <p:blipFill>
          <a:blip r:embed="rId4">
            <a:alphaModFix/>
          </a:blip>
          <a:stretch>
            <a:fillRect/>
          </a:stretch>
        </p:blipFill>
        <p:spPr>
          <a:xfrm>
            <a:off x="5732700" y="2889424"/>
            <a:ext cx="3178926" cy="1634876"/>
          </a:xfrm>
          <a:prstGeom prst="rect">
            <a:avLst/>
          </a:prstGeom>
          <a:noFill/>
          <a:ln>
            <a:noFill/>
          </a:ln>
        </p:spPr>
      </p:pic>
      <p:pic>
        <p:nvPicPr>
          <p:cNvPr id="794" name="Google Shape;794;p100"/>
          <p:cNvPicPr preferRelativeResize="0"/>
          <p:nvPr/>
        </p:nvPicPr>
        <p:blipFill>
          <a:blip r:embed="rId5">
            <a:alphaModFix/>
          </a:blip>
          <a:stretch>
            <a:fillRect/>
          </a:stretch>
        </p:blipFill>
        <p:spPr>
          <a:xfrm>
            <a:off x="4738975" y="1135725"/>
            <a:ext cx="3683200" cy="345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01"/>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Experiment result</a:t>
            </a:r>
            <a:endParaRPr b="0" sz="4400">
              <a:solidFill>
                <a:srgbClr val="006C92"/>
              </a:solidFill>
              <a:latin typeface="PT Sans"/>
              <a:ea typeface="PT Sans"/>
              <a:cs typeface="PT Sans"/>
              <a:sym typeface="PT Sans"/>
            </a:endParaRPr>
          </a:p>
        </p:txBody>
      </p:sp>
      <p:sp>
        <p:nvSpPr>
          <p:cNvPr id="800" name="Google Shape;800;p101"/>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801" name="Google Shape;801;p101"/>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802" name="Google Shape;802;p101"/>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rtl="0" algn="l">
              <a:lnSpc>
                <a:spcPct val="115000"/>
              </a:lnSpc>
              <a:spcBef>
                <a:spcPts val="200"/>
              </a:spcBef>
              <a:spcAft>
                <a:spcPts val="0"/>
              </a:spcAft>
              <a:buSzPts val="1800"/>
              <a:buChar char="●"/>
            </a:pPr>
            <a:r>
              <a:rPr lang="en-US"/>
              <a:t>Subset of ShapeNet Core dataset</a:t>
            </a:r>
            <a:endParaRPr/>
          </a:p>
          <a:p>
            <a:pPr indent="-342900" lvl="0" marL="457200" rtl="0" algn="l">
              <a:lnSpc>
                <a:spcPct val="115000"/>
              </a:lnSpc>
              <a:spcBef>
                <a:spcPts val="0"/>
              </a:spcBef>
              <a:spcAft>
                <a:spcPts val="0"/>
              </a:spcAft>
              <a:buSzPts val="1800"/>
              <a:buChar char="●"/>
            </a:pPr>
            <a:r>
              <a:rPr lang="en-US"/>
              <a:t>4 control points in each dimension (l = m = n = 3) </a:t>
            </a:r>
            <a:endParaRPr/>
          </a:p>
          <a:p>
            <a:pPr indent="-342900" lvl="0" marL="457200" rtl="0" algn="l">
              <a:lnSpc>
                <a:spcPct val="115000"/>
              </a:lnSpc>
              <a:spcBef>
                <a:spcPts val="0"/>
              </a:spcBef>
              <a:spcAft>
                <a:spcPts val="0"/>
              </a:spcAft>
              <a:buSzPts val="1800"/>
              <a:buChar char="●"/>
            </a:pPr>
            <a:r>
              <a:rPr lang="en-US"/>
              <a:t>We trained a different network with 30 templates for each category</a:t>
            </a:r>
            <a:endParaRPr/>
          </a:p>
          <a:p>
            <a:pPr indent="-342900" lvl="0" marL="457200" rtl="0" algn="l">
              <a:lnSpc>
                <a:spcPct val="115000"/>
              </a:lnSpc>
              <a:spcBef>
                <a:spcPts val="0"/>
              </a:spcBef>
              <a:spcAft>
                <a:spcPts val="0"/>
              </a:spcAft>
              <a:buSzPts val="1800"/>
              <a:buChar char="●"/>
            </a:pPr>
            <a:r>
              <a:rPr lang="en-US"/>
              <a:t>Templates were selected manually to ensure good variety</a:t>
            </a:r>
            <a:endParaRPr/>
          </a:p>
          <a:p>
            <a:pPr indent="0" lvl="0" marL="0" rtl="0" algn="l">
              <a:lnSpc>
                <a:spcPct val="115000"/>
              </a:lnSpc>
              <a:spcBef>
                <a:spcPts val="200"/>
              </a:spcBef>
              <a:spcAft>
                <a:spcPts val="0"/>
              </a:spcAft>
              <a:buNone/>
            </a:pPr>
            <a:r>
              <a:t/>
            </a:r>
            <a:endParaRPr/>
          </a:p>
        </p:txBody>
      </p:sp>
      <p:sp>
        <p:nvSpPr>
          <p:cNvPr id="803" name="Google Shape;803;p101"/>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04" name="Google Shape;804;p101"/>
          <p:cNvPicPr preferRelativeResize="0"/>
          <p:nvPr/>
        </p:nvPicPr>
        <p:blipFill>
          <a:blip r:embed="rId3">
            <a:alphaModFix/>
          </a:blip>
          <a:stretch>
            <a:fillRect/>
          </a:stretch>
        </p:blipFill>
        <p:spPr>
          <a:xfrm>
            <a:off x="617350" y="3871899"/>
            <a:ext cx="7909350" cy="2019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8"/>
          <p:cNvSpPr txBox="1"/>
          <p:nvPr>
            <p:ph type="title"/>
          </p:nvPr>
        </p:nvSpPr>
        <p:spPr>
          <a:xfrm>
            <a:off x="457200" y="11012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Multi-view RGB(D) images</a:t>
            </a:r>
            <a:endParaRPr/>
          </a:p>
        </p:txBody>
      </p:sp>
      <p:sp>
        <p:nvSpPr>
          <p:cNvPr id="244" name="Google Shape;244;p48"/>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245" name="Google Shape;245;p48"/>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rPr lang="en-US"/>
              <a:t>7</a:t>
            </a:r>
            <a:endParaRPr/>
          </a:p>
        </p:txBody>
      </p:sp>
      <p:pic>
        <p:nvPicPr>
          <p:cNvPr id="246" name="Google Shape;246;p48"/>
          <p:cNvPicPr preferRelativeResize="0"/>
          <p:nvPr/>
        </p:nvPicPr>
        <p:blipFill>
          <a:blip r:embed="rId3">
            <a:alphaModFix/>
          </a:blip>
          <a:stretch>
            <a:fillRect/>
          </a:stretch>
        </p:blipFill>
        <p:spPr>
          <a:xfrm>
            <a:off x="1457325" y="1638300"/>
            <a:ext cx="6534150" cy="3886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02"/>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a:t>
            </a:r>
            <a:r>
              <a:rPr b="0" lang="en-US" sz="4400">
                <a:solidFill>
                  <a:srgbClr val="006C92"/>
                </a:solidFill>
                <a:latin typeface="PT Sans"/>
                <a:ea typeface="PT Sans"/>
                <a:cs typeface="PT Sans"/>
                <a:sym typeface="PT Sans"/>
              </a:rPr>
              <a:t>Experiment result</a:t>
            </a:r>
            <a:endParaRPr b="0" sz="4400">
              <a:solidFill>
                <a:srgbClr val="006C92"/>
              </a:solidFill>
              <a:latin typeface="PT Sans"/>
              <a:ea typeface="PT Sans"/>
              <a:cs typeface="PT Sans"/>
              <a:sym typeface="PT Sans"/>
            </a:endParaRPr>
          </a:p>
        </p:txBody>
      </p:sp>
      <p:sp>
        <p:nvSpPr>
          <p:cNvPr id="810" name="Google Shape;810;p102"/>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811" name="Google Shape;811;p102"/>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812" name="Google Shape;812;p102"/>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t/>
            </a:r>
            <a:endParaRPr/>
          </a:p>
        </p:txBody>
      </p:sp>
      <p:pic>
        <p:nvPicPr>
          <p:cNvPr id="813" name="Google Shape;813;p102"/>
          <p:cNvPicPr preferRelativeResize="0"/>
          <p:nvPr/>
        </p:nvPicPr>
        <p:blipFill>
          <a:blip r:embed="rId3">
            <a:alphaModFix/>
          </a:blip>
          <a:stretch>
            <a:fillRect/>
          </a:stretch>
        </p:blipFill>
        <p:spPr>
          <a:xfrm>
            <a:off x="900200" y="1049200"/>
            <a:ext cx="7168598" cy="4024924"/>
          </a:xfrm>
          <a:prstGeom prst="rect">
            <a:avLst/>
          </a:prstGeom>
          <a:noFill/>
          <a:ln>
            <a:noFill/>
          </a:ln>
        </p:spPr>
      </p:pic>
      <p:sp>
        <p:nvSpPr>
          <p:cNvPr id="814" name="Google Shape;814;p102"/>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03"/>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Experiment result</a:t>
            </a:r>
            <a:endParaRPr b="0" sz="4400">
              <a:solidFill>
                <a:srgbClr val="006C92"/>
              </a:solidFill>
              <a:latin typeface="PT Sans"/>
              <a:ea typeface="PT Sans"/>
              <a:cs typeface="PT Sans"/>
              <a:sym typeface="PT Sans"/>
            </a:endParaRPr>
          </a:p>
        </p:txBody>
      </p:sp>
      <p:sp>
        <p:nvSpPr>
          <p:cNvPr id="820" name="Google Shape;820;p103"/>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821" name="Google Shape;821;p103"/>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822" name="Google Shape;822;p103"/>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t/>
            </a:r>
            <a:endParaRPr/>
          </a:p>
        </p:txBody>
      </p:sp>
      <p:sp>
        <p:nvSpPr>
          <p:cNvPr id="823" name="Google Shape;823;p103"/>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24" name="Google Shape;824;p103"/>
          <p:cNvPicPr preferRelativeResize="0"/>
          <p:nvPr/>
        </p:nvPicPr>
        <p:blipFill>
          <a:blip r:embed="rId3">
            <a:alphaModFix/>
          </a:blip>
          <a:stretch>
            <a:fillRect/>
          </a:stretch>
        </p:blipFill>
        <p:spPr>
          <a:xfrm>
            <a:off x="894800" y="1014837"/>
            <a:ext cx="7034194" cy="5257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04"/>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Learning FFD: Experiment result</a:t>
            </a:r>
            <a:endParaRPr b="0" sz="4400">
              <a:solidFill>
                <a:srgbClr val="006C92"/>
              </a:solidFill>
              <a:latin typeface="PT Sans"/>
              <a:ea typeface="PT Sans"/>
              <a:cs typeface="PT Sans"/>
              <a:sym typeface="PT Sans"/>
            </a:endParaRPr>
          </a:p>
        </p:txBody>
      </p:sp>
      <p:sp>
        <p:nvSpPr>
          <p:cNvPr id="830" name="Google Shape;830;p104"/>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831" name="Google Shape;831;p104"/>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832" name="Google Shape;832;p104"/>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t/>
            </a:r>
            <a:endParaRPr/>
          </a:p>
        </p:txBody>
      </p:sp>
      <p:sp>
        <p:nvSpPr>
          <p:cNvPr id="833" name="Google Shape;833;p104"/>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34" name="Google Shape;834;p104"/>
          <p:cNvPicPr preferRelativeResize="0"/>
          <p:nvPr/>
        </p:nvPicPr>
        <p:blipFill>
          <a:blip r:embed="rId3">
            <a:alphaModFix/>
          </a:blip>
          <a:stretch>
            <a:fillRect/>
          </a:stretch>
        </p:blipFill>
        <p:spPr>
          <a:xfrm>
            <a:off x="428650" y="938625"/>
            <a:ext cx="8286750" cy="4191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05"/>
          <p:cNvSpPr txBox="1"/>
          <p:nvPr>
            <p:ph type="title"/>
          </p:nvPr>
        </p:nvSpPr>
        <p:spPr>
          <a:xfrm>
            <a:off x="457200" y="92074"/>
            <a:ext cx="8229600" cy="79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01D3A"/>
              </a:buClr>
              <a:buSzPts val="4000"/>
              <a:buFont typeface="Helvetica Neue"/>
              <a:buNone/>
            </a:pPr>
            <a:r>
              <a:rPr b="0" lang="en-US" sz="4400">
                <a:solidFill>
                  <a:srgbClr val="006C92"/>
                </a:solidFill>
                <a:latin typeface="PT Sans"/>
                <a:ea typeface="PT Sans"/>
                <a:cs typeface="PT Sans"/>
                <a:sym typeface="PT Sans"/>
              </a:rPr>
              <a:t>Content</a:t>
            </a:r>
            <a:endParaRPr/>
          </a:p>
        </p:txBody>
      </p:sp>
      <p:sp>
        <p:nvSpPr>
          <p:cNvPr id="840" name="Google Shape;840;p105"/>
          <p:cNvSpPr txBox="1"/>
          <p:nvPr>
            <p:ph idx="1" type="body"/>
          </p:nvPr>
        </p:nvSpPr>
        <p:spPr>
          <a:xfrm>
            <a:off x="-9275" y="6508424"/>
            <a:ext cx="9162600" cy="370800"/>
          </a:xfrm>
          <a:prstGeom prst="rect">
            <a:avLst/>
          </a:prstGeom>
          <a:solidFill>
            <a:srgbClr val="006C92"/>
          </a:solidFill>
          <a:ln>
            <a:noFill/>
          </a:ln>
        </p:spPr>
        <p:txBody>
          <a:bodyPr anchorCtr="0" anchor="t" bIns="0" lIns="0" spcFirstLastPara="1" rIns="0" wrap="square" tIns="0">
            <a:noAutofit/>
          </a:bodyPr>
          <a:lstStyle/>
          <a:p>
            <a:pPr indent="0" lvl="0" marL="0" rtl="0" algn="l">
              <a:lnSpc>
                <a:spcPct val="166666"/>
              </a:lnSpc>
              <a:spcBef>
                <a:spcPts val="0"/>
              </a:spcBef>
              <a:spcAft>
                <a:spcPts val="0"/>
              </a:spcAft>
              <a:buClr>
                <a:srgbClr val="FFFFFF"/>
              </a:buClr>
              <a:buSzPts val="1500"/>
              <a:buFont typeface="Helvetica Neue"/>
              <a:buNone/>
            </a:pPr>
            <a:r>
              <a:rPr lang="en-US" sz="1500">
                <a:solidFill>
                  <a:srgbClr val="FFFFFF"/>
                </a:solidFill>
              </a:rPr>
              <a:t>                                                                 </a:t>
            </a:r>
            <a:endParaRPr/>
          </a:p>
        </p:txBody>
      </p:sp>
      <p:sp>
        <p:nvSpPr>
          <p:cNvPr id="841" name="Google Shape;841;p105"/>
          <p:cNvSpPr txBox="1"/>
          <p:nvPr>
            <p:ph idx="3" type="body"/>
          </p:nvPr>
        </p:nvSpPr>
        <p:spPr>
          <a:xfrm>
            <a:off x="457200" y="1014820"/>
            <a:ext cx="8229600" cy="52578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 Cloud</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Representation issue of 3D deep learning</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Why we use point cloud</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Comparison of point cloud data</a:t>
            </a:r>
            <a:endParaRPr sz="2200">
              <a:solidFill>
                <a:srgbClr val="999999"/>
              </a:solidFill>
              <a:latin typeface="Calibri"/>
              <a:ea typeface="Calibri"/>
              <a:cs typeface="Calibri"/>
              <a:sym typeface="Calibri"/>
            </a:endParaRPr>
          </a:p>
          <a:p>
            <a:pPr indent="-368300" lvl="0" marL="4572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 cloud generation by deep learning</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PointOutNet</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Learning free-form deformations for 3D reconstruction (short as FFD)</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3D classification and segmentation using Point sets</a:t>
            </a:r>
            <a:endParaRPr sz="2200">
              <a:latin typeface="Calibri"/>
              <a:ea typeface="Calibri"/>
              <a:cs typeface="Calibri"/>
              <a:sym typeface="Calibri"/>
            </a:endParaRPr>
          </a:p>
          <a:p>
            <a:pPr indent="-368300" lvl="1" marL="914400" rtl="0" algn="l">
              <a:lnSpc>
                <a:spcPct val="115000"/>
              </a:lnSpc>
              <a:spcBef>
                <a:spcPts val="0"/>
              </a:spcBef>
              <a:spcAft>
                <a:spcPts val="0"/>
              </a:spcAft>
              <a:buSzPts val="2200"/>
              <a:buFont typeface="Calibri"/>
              <a:buChar char="○"/>
            </a:pPr>
            <a:r>
              <a:rPr lang="en-US" sz="2200">
                <a:latin typeface="Calibri"/>
                <a:ea typeface="Calibri"/>
                <a:cs typeface="Calibri"/>
                <a:sym typeface="Calibri"/>
              </a:rPr>
              <a:t>PointNet</a:t>
            </a:r>
            <a:endParaRPr sz="2200">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Summary</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Reference</a:t>
            </a:r>
            <a:endParaRPr sz="2200">
              <a:solidFill>
                <a:srgbClr val="999999"/>
              </a:solidFill>
              <a:latin typeface="Calibri"/>
              <a:ea typeface="Calibri"/>
              <a:cs typeface="Calibri"/>
              <a:sym typeface="Calibri"/>
            </a:endParaRPr>
          </a:p>
        </p:txBody>
      </p:sp>
      <p:sp>
        <p:nvSpPr>
          <p:cNvPr id="842" name="Google Shape;842;p105"/>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06"/>
          <p:cNvSpPr txBox="1"/>
          <p:nvPr>
            <p:ph type="title"/>
          </p:nvPr>
        </p:nvSpPr>
        <p:spPr>
          <a:xfrm>
            <a:off x="330325" y="421025"/>
            <a:ext cx="8508900" cy="1664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US">
                <a:solidFill>
                  <a:srgbClr val="006C92"/>
                </a:solidFill>
                <a:latin typeface="PT Sans"/>
                <a:ea typeface="PT Sans"/>
                <a:cs typeface="PT Sans"/>
                <a:sym typeface="PT Sans"/>
              </a:rPr>
              <a:t>PointNets: Deep Learning on Point Sets for 3D Classification and Segmentation</a:t>
            </a:r>
            <a:endParaRPr/>
          </a:p>
        </p:txBody>
      </p:sp>
      <p:sp>
        <p:nvSpPr>
          <p:cNvPr id="848" name="Google Shape;848;p106"/>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849" name="Google Shape;849;p106"/>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850" name="Google Shape;850;p106"/>
          <p:cNvSpPr txBox="1"/>
          <p:nvPr>
            <p:ph idx="3" type="body"/>
          </p:nvPr>
        </p:nvSpPr>
        <p:spPr>
          <a:xfrm>
            <a:off x="457200" y="3045800"/>
            <a:ext cx="8229600" cy="3519000"/>
          </a:xfrm>
          <a:prstGeom prst="rect">
            <a:avLst/>
          </a:prstGeom>
        </p:spPr>
        <p:txBody>
          <a:bodyPr anchorCtr="0" anchor="t" bIns="0" lIns="0" spcFirstLastPara="1" rIns="0" wrap="square" tIns="0">
            <a:noAutofit/>
          </a:bodyPr>
          <a:lstStyle/>
          <a:p>
            <a:pPr indent="0" lvl="0" marL="400050" marR="0" rtl="0" algn="ctr">
              <a:lnSpc>
                <a:spcPct val="115000"/>
              </a:lnSpc>
              <a:spcBef>
                <a:spcPts val="200"/>
              </a:spcBef>
              <a:spcAft>
                <a:spcPts val="0"/>
              </a:spcAft>
              <a:buNone/>
            </a:pPr>
            <a:r>
              <a:rPr lang="en-US" sz="2000"/>
              <a:t>Charles R. Qi, Hao Su, Kaichun Mo, Leonidas J. Guibas</a:t>
            </a:r>
            <a:endParaRPr sz="2000"/>
          </a:p>
          <a:p>
            <a:pPr indent="0" lvl="0" marL="400050" marR="0" rtl="0" algn="ctr">
              <a:lnSpc>
                <a:spcPct val="115000"/>
              </a:lnSpc>
              <a:spcBef>
                <a:spcPts val="200"/>
              </a:spcBef>
              <a:spcAft>
                <a:spcPts val="0"/>
              </a:spcAft>
              <a:buNone/>
            </a:pPr>
            <a:r>
              <a:t/>
            </a:r>
            <a:endParaRPr sz="2000"/>
          </a:p>
          <a:p>
            <a:pPr indent="0" lvl="0" marL="0" marR="0" rtl="0" algn="ctr">
              <a:lnSpc>
                <a:spcPct val="115000"/>
              </a:lnSpc>
              <a:spcBef>
                <a:spcPts val="200"/>
              </a:spcBef>
              <a:spcAft>
                <a:spcPts val="0"/>
              </a:spcAft>
              <a:buNone/>
            </a:pPr>
            <a:r>
              <a:rPr lang="en-US" sz="2000"/>
              <a:t>Stanford University</a:t>
            </a:r>
            <a:endParaRPr sz="2000"/>
          </a:p>
          <a:p>
            <a:pPr indent="0" lvl="0" marL="0" marR="0" rtl="0" algn="ctr">
              <a:lnSpc>
                <a:spcPct val="115000"/>
              </a:lnSpc>
              <a:spcBef>
                <a:spcPts val="200"/>
              </a:spcBef>
              <a:spcAft>
                <a:spcPts val="0"/>
              </a:spcAft>
              <a:buClr>
                <a:srgbClr val="000000"/>
              </a:buClr>
              <a:buSzPts val="1100"/>
              <a:buFont typeface="Arial"/>
              <a:buNone/>
            </a:pPr>
            <a:r>
              <a:rPr lang="en-US" sz="2000"/>
              <a:t>10</a:t>
            </a:r>
            <a:r>
              <a:rPr i="1" lang="en-US" sz="1100">
                <a:solidFill>
                  <a:srgbClr val="000000"/>
                </a:solidFill>
                <a:highlight>
                  <a:srgbClr val="FFFFFF"/>
                </a:highlight>
                <a:latin typeface="Arial"/>
                <a:ea typeface="Arial"/>
                <a:cs typeface="Arial"/>
                <a:sym typeface="Arial"/>
              </a:rPr>
              <a:t> </a:t>
            </a:r>
            <a:r>
              <a:rPr lang="en-US" sz="2000"/>
              <a:t>Apr</a:t>
            </a:r>
            <a:r>
              <a:rPr i="1" lang="en-US" sz="1100">
                <a:solidFill>
                  <a:srgbClr val="000000"/>
                </a:solidFill>
                <a:highlight>
                  <a:srgbClr val="FFFFFF"/>
                </a:highlight>
                <a:latin typeface="Arial"/>
                <a:ea typeface="Arial"/>
                <a:cs typeface="Arial"/>
                <a:sym typeface="Arial"/>
              </a:rPr>
              <a:t> </a:t>
            </a:r>
            <a:r>
              <a:rPr lang="en-US" sz="2000"/>
              <a:t>2017</a:t>
            </a:r>
            <a:endParaRPr sz="2000"/>
          </a:p>
          <a:p>
            <a:pPr indent="0" lvl="0" marL="0" marR="0" rtl="0" algn="l">
              <a:lnSpc>
                <a:spcPct val="115000"/>
              </a:lnSpc>
              <a:spcBef>
                <a:spcPts val="200"/>
              </a:spcBef>
              <a:spcAft>
                <a:spcPts val="0"/>
              </a:spcAft>
              <a:buNone/>
            </a:pPr>
            <a:r>
              <a:t/>
            </a:r>
            <a:endParaRPr/>
          </a:p>
        </p:txBody>
      </p:sp>
      <p:sp>
        <p:nvSpPr>
          <p:cNvPr id="851" name="Google Shape;851;p106"/>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07"/>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 problem setting</a:t>
            </a:r>
            <a:endParaRPr/>
          </a:p>
        </p:txBody>
      </p:sp>
      <p:sp>
        <p:nvSpPr>
          <p:cNvPr id="857" name="Google Shape;857;p107"/>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858" name="Google Shape;858;p107"/>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859" name="Google Shape;859;p107"/>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rtl="0" algn="l">
              <a:spcBef>
                <a:spcPts val="200"/>
              </a:spcBef>
              <a:spcAft>
                <a:spcPts val="0"/>
              </a:spcAft>
              <a:buSzPts val="1800"/>
              <a:buChar char="●"/>
            </a:pPr>
            <a:r>
              <a:rPr lang="en-US"/>
              <a:t>Most researchers typically transform point cloud data to regular 3D voxel grids before feeding them to a net</a:t>
            </a:r>
            <a:endParaRPr/>
          </a:p>
          <a:p>
            <a:pPr indent="-342900" lvl="1" marL="800100" rtl="0" algn="l">
              <a:spcBef>
                <a:spcPts val="0"/>
              </a:spcBef>
              <a:spcAft>
                <a:spcPts val="0"/>
              </a:spcAft>
              <a:buSzPts val="1800"/>
              <a:buChar char="○"/>
            </a:pPr>
            <a:r>
              <a:rPr lang="en-US"/>
              <a:t>Resulting data unnecessarily voluminous</a:t>
            </a:r>
            <a:endParaRPr/>
          </a:p>
          <a:p>
            <a:pPr indent="-342900" lvl="1" marL="800100" rtl="0" algn="l">
              <a:spcBef>
                <a:spcPts val="0"/>
              </a:spcBef>
              <a:spcAft>
                <a:spcPts val="0"/>
              </a:spcAft>
              <a:buSzPts val="1800"/>
              <a:buChar char="○"/>
            </a:pPr>
            <a:r>
              <a:rPr lang="en-US"/>
              <a:t>I</a:t>
            </a:r>
            <a:r>
              <a:rPr lang="en-US"/>
              <a:t>ntroduce quantization artifacts that can obscure natural invariances of the data.</a:t>
            </a:r>
            <a:endParaRPr/>
          </a:p>
          <a:p>
            <a:pPr indent="0" lvl="0" marL="914400" rtl="0" algn="l">
              <a:spcBef>
                <a:spcPts val="200"/>
              </a:spcBef>
              <a:spcAft>
                <a:spcPts val="0"/>
              </a:spcAft>
              <a:buNone/>
            </a:pPr>
            <a:r>
              <a:t/>
            </a:r>
            <a:endParaRPr/>
          </a:p>
          <a:p>
            <a:pPr indent="-342900" lvl="0" marL="457200" rtl="0" algn="l">
              <a:spcBef>
                <a:spcPts val="200"/>
              </a:spcBef>
              <a:spcAft>
                <a:spcPts val="0"/>
              </a:spcAft>
              <a:buSzPts val="1800"/>
              <a:buChar char="●"/>
            </a:pPr>
            <a:r>
              <a:rPr lang="en-US"/>
              <a:t>Question:</a:t>
            </a:r>
            <a:endParaRPr/>
          </a:p>
          <a:p>
            <a:pPr indent="-342900" lvl="1" marL="800100" rtl="0" algn="l">
              <a:spcBef>
                <a:spcPts val="0"/>
              </a:spcBef>
              <a:spcAft>
                <a:spcPts val="0"/>
              </a:spcAft>
              <a:buSzPts val="1800"/>
              <a:buChar char="○"/>
            </a:pPr>
            <a:r>
              <a:rPr lang="en-US"/>
              <a:t>Can we achieve effective feature learning </a:t>
            </a:r>
            <a:r>
              <a:rPr lang="en-US"/>
              <a:t>directly</a:t>
            </a:r>
            <a:r>
              <a:rPr lang="en-US"/>
              <a:t> on point cloud?</a:t>
            </a:r>
            <a:endParaRPr/>
          </a:p>
          <a:p>
            <a:pPr indent="0" lvl="0" marL="914400" rtl="0" algn="l">
              <a:spcBef>
                <a:spcPts val="200"/>
              </a:spcBef>
              <a:spcAft>
                <a:spcPts val="0"/>
              </a:spcAft>
              <a:buNone/>
            </a:pPr>
            <a:r>
              <a:t/>
            </a:r>
            <a:endParaRPr/>
          </a:p>
        </p:txBody>
      </p:sp>
      <p:sp>
        <p:nvSpPr>
          <p:cNvPr id="860" name="Google Shape;860;p107"/>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08"/>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 </a:t>
            </a:r>
            <a:endParaRPr/>
          </a:p>
        </p:txBody>
      </p:sp>
      <p:sp>
        <p:nvSpPr>
          <p:cNvPr id="866" name="Google Shape;866;p108"/>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867" name="Google Shape;867;p108"/>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868" name="Google Shape;868;p108"/>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marR="0" rtl="0" algn="l">
              <a:lnSpc>
                <a:spcPct val="100000"/>
              </a:lnSpc>
              <a:spcBef>
                <a:spcPts val="200"/>
              </a:spcBef>
              <a:spcAft>
                <a:spcPts val="0"/>
              </a:spcAft>
              <a:buSzPts val="1800"/>
              <a:buChar char="●"/>
            </a:pPr>
            <a:r>
              <a:rPr lang="en-US"/>
              <a:t>Unified framework on Point Cloud for various task</a:t>
            </a:r>
            <a:endParaRPr/>
          </a:p>
          <a:p>
            <a:pPr indent="0" lvl="0" marL="0" marR="0" rtl="0" algn="l">
              <a:lnSpc>
                <a:spcPct val="100000"/>
              </a:lnSpc>
              <a:spcBef>
                <a:spcPts val="200"/>
              </a:spcBef>
              <a:spcAft>
                <a:spcPts val="0"/>
              </a:spcAft>
              <a:buNone/>
            </a:pPr>
            <a:r>
              <a:t/>
            </a:r>
            <a:endParaRPr/>
          </a:p>
          <a:p>
            <a:pPr indent="0" lvl="0" marL="0" marR="0" rtl="0" algn="l">
              <a:lnSpc>
                <a:spcPct val="100000"/>
              </a:lnSpc>
              <a:spcBef>
                <a:spcPts val="200"/>
              </a:spcBef>
              <a:spcAft>
                <a:spcPts val="0"/>
              </a:spcAft>
              <a:buNone/>
            </a:pPr>
            <a:r>
              <a:t/>
            </a:r>
            <a:endParaRPr/>
          </a:p>
          <a:p>
            <a:pPr indent="0" lvl="0" marL="914400" rtl="0" algn="l">
              <a:spcBef>
                <a:spcPts val="200"/>
              </a:spcBef>
              <a:spcAft>
                <a:spcPts val="0"/>
              </a:spcAft>
              <a:buNone/>
            </a:pPr>
            <a:r>
              <a:t/>
            </a:r>
            <a:endParaRPr/>
          </a:p>
        </p:txBody>
      </p:sp>
      <p:sp>
        <p:nvSpPr>
          <p:cNvPr id="869" name="Google Shape;869;p108"/>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70" name="Google Shape;870;p108"/>
          <p:cNvPicPr preferRelativeResize="0"/>
          <p:nvPr/>
        </p:nvPicPr>
        <p:blipFill>
          <a:blip r:embed="rId3">
            <a:alphaModFix/>
          </a:blip>
          <a:stretch>
            <a:fillRect/>
          </a:stretch>
        </p:blipFill>
        <p:spPr>
          <a:xfrm>
            <a:off x="977838" y="1940377"/>
            <a:ext cx="7035925" cy="31372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09"/>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 </a:t>
            </a:r>
            <a:r>
              <a:rPr b="0" lang="en-US" sz="4400">
                <a:solidFill>
                  <a:srgbClr val="006C92"/>
                </a:solidFill>
                <a:latin typeface="PT Sans"/>
                <a:ea typeface="PT Sans"/>
                <a:cs typeface="PT Sans"/>
                <a:sym typeface="PT Sans"/>
              </a:rPr>
              <a:t>challenges</a:t>
            </a:r>
            <a:endParaRPr/>
          </a:p>
        </p:txBody>
      </p:sp>
      <p:sp>
        <p:nvSpPr>
          <p:cNvPr id="876" name="Google Shape;876;p109"/>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877" name="Google Shape;877;p109"/>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878" name="Google Shape;878;p109"/>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marR="0" rtl="0" algn="l">
              <a:lnSpc>
                <a:spcPct val="115000"/>
              </a:lnSpc>
              <a:spcBef>
                <a:spcPts val="200"/>
              </a:spcBef>
              <a:spcAft>
                <a:spcPts val="0"/>
              </a:spcAft>
              <a:buSzPts val="1800"/>
              <a:buChar char="●"/>
            </a:pPr>
            <a:r>
              <a:rPr lang="en-US"/>
              <a:t> Unordered point set as input:</a:t>
            </a:r>
            <a:endParaRPr/>
          </a:p>
          <a:p>
            <a:pPr indent="-342900" lvl="1" marL="914400" marR="0" rtl="0" algn="l">
              <a:lnSpc>
                <a:spcPct val="115000"/>
              </a:lnSpc>
              <a:spcBef>
                <a:spcPts val="0"/>
              </a:spcBef>
              <a:spcAft>
                <a:spcPts val="0"/>
              </a:spcAft>
              <a:buSzPts val="1800"/>
              <a:buChar char="○"/>
            </a:pPr>
            <a:r>
              <a:rPr lang="en-US"/>
              <a:t>Model needs to be invariant to permutations</a:t>
            </a:r>
            <a:endParaRPr/>
          </a:p>
          <a:p>
            <a:pPr indent="-342900" lvl="1" marL="914400" marR="0" rtl="0" algn="l">
              <a:lnSpc>
                <a:spcPct val="115000"/>
              </a:lnSpc>
              <a:spcBef>
                <a:spcPts val="0"/>
              </a:spcBef>
              <a:spcAft>
                <a:spcPts val="0"/>
              </a:spcAft>
              <a:buClr>
                <a:srgbClr val="999999"/>
              </a:buClr>
              <a:buSzPts val="1800"/>
              <a:buChar char="○"/>
            </a:pPr>
            <a:r>
              <a:rPr lang="en-US">
                <a:solidFill>
                  <a:srgbClr val="999999"/>
                </a:solidFill>
              </a:rPr>
              <a:t>Model also need to be invariant to geometrical rigid motions </a:t>
            </a:r>
            <a:endParaRPr>
              <a:solidFill>
                <a:srgbClr val="999999"/>
              </a:solidFill>
            </a:endParaRPr>
          </a:p>
          <a:p>
            <a:pPr indent="0" lvl="0" marL="914400" marR="0" rtl="0" algn="l">
              <a:lnSpc>
                <a:spcPct val="100000"/>
              </a:lnSpc>
              <a:spcBef>
                <a:spcPts val="200"/>
              </a:spcBef>
              <a:spcAft>
                <a:spcPts val="0"/>
              </a:spcAft>
              <a:buNone/>
            </a:pPr>
            <a:r>
              <a:t/>
            </a:r>
            <a:endParaRPr/>
          </a:p>
          <a:p>
            <a:pPr indent="0" lvl="0" marL="914400" rtl="0" algn="l">
              <a:spcBef>
                <a:spcPts val="200"/>
              </a:spcBef>
              <a:spcAft>
                <a:spcPts val="0"/>
              </a:spcAft>
              <a:buNone/>
            </a:pPr>
            <a:r>
              <a:t/>
            </a:r>
            <a:endParaRPr/>
          </a:p>
          <a:p>
            <a:pPr indent="0" lvl="0" marL="914400" rtl="0" algn="l">
              <a:spcBef>
                <a:spcPts val="200"/>
              </a:spcBef>
              <a:spcAft>
                <a:spcPts val="0"/>
              </a:spcAft>
              <a:buNone/>
            </a:pPr>
            <a:r>
              <a:t/>
            </a:r>
            <a:endParaRPr/>
          </a:p>
        </p:txBody>
      </p:sp>
      <p:sp>
        <p:nvSpPr>
          <p:cNvPr id="879" name="Google Shape;879;p109"/>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10"/>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a:t>
            </a:r>
            <a:r>
              <a:rPr b="0" lang="en-US" sz="4400">
                <a:solidFill>
                  <a:srgbClr val="006C92"/>
                </a:solidFill>
                <a:latin typeface="PT Sans"/>
                <a:ea typeface="PT Sans"/>
                <a:cs typeface="PT Sans"/>
                <a:sym typeface="PT Sans"/>
              </a:rPr>
              <a:t>: c</a:t>
            </a:r>
            <a:r>
              <a:rPr b="0" lang="en-US" sz="4400">
                <a:solidFill>
                  <a:srgbClr val="006C92"/>
                </a:solidFill>
                <a:latin typeface="PT Sans"/>
                <a:ea typeface="PT Sans"/>
                <a:cs typeface="PT Sans"/>
                <a:sym typeface="PT Sans"/>
              </a:rPr>
              <a:t>halle</a:t>
            </a:r>
            <a:r>
              <a:rPr b="0" lang="en-US" sz="4400">
                <a:solidFill>
                  <a:srgbClr val="006C92"/>
                </a:solidFill>
                <a:latin typeface="PT Sans"/>
                <a:ea typeface="PT Sans"/>
                <a:cs typeface="PT Sans"/>
                <a:sym typeface="PT Sans"/>
              </a:rPr>
              <a:t>nges </a:t>
            </a:r>
            <a:r>
              <a:rPr b="0" lang="en-US" sz="2000">
                <a:solidFill>
                  <a:srgbClr val="006C92"/>
                </a:solidFill>
                <a:latin typeface="PT Sans"/>
                <a:ea typeface="PT Sans"/>
                <a:cs typeface="PT Sans"/>
                <a:sym typeface="PT Sans"/>
              </a:rPr>
              <a:t>(</a:t>
            </a:r>
            <a:r>
              <a:rPr b="0" lang="en-US" sz="2000">
                <a:solidFill>
                  <a:srgbClr val="006C92"/>
                </a:solidFill>
                <a:latin typeface="PT Sans"/>
                <a:ea typeface="PT Sans"/>
                <a:cs typeface="PT Sans"/>
                <a:sym typeface="PT Sans"/>
              </a:rPr>
              <a:t>invariant to permutations)</a:t>
            </a:r>
            <a:endParaRPr b="0" sz="2000">
              <a:solidFill>
                <a:srgbClr val="006C92"/>
              </a:solidFill>
              <a:latin typeface="PT Sans"/>
              <a:ea typeface="PT Sans"/>
              <a:cs typeface="PT Sans"/>
              <a:sym typeface="PT Sans"/>
            </a:endParaRPr>
          </a:p>
        </p:txBody>
      </p:sp>
      <p:sp>
        <p:nvSpPr>
          <p:cNvPr id="885" name="Google Shape;885;p110"/>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886" name="Google Shape;886;p110"/>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887" name="Google Shape;887;p110"/>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rtl="0" algn="l">
              <a:spcBef>
                <a:spcPts val="200"/>
              </a:spcBef>
              <a:spcAft>
                <a:spcPts val="0"/>
              </a:spcAft>
              <a:buSzPts val="1800"/>
              <a:buChar char="●"/>
            </a:pPr>
            <a:r>
              <a:rPr lang="en-US"/>
              <a:t>Point Cloud: </a:t>
            </a:r>
            <a:endParaRPr/>
          </a:p>
          <a:p>
            <a:pPr indent="-342900" lvl="1" marL="914400" rtl="0" algn="l">
              <a:spcBef>
                <a:spcPts val="0"/>
              </a:spcBef>
              <a:spcAft>
                <a:spcPts val="0"/>
              </a:spcAft>
              <a:buSzPts val="1800"/>
              <a:buChar char="○"/>
            </a:pPr>
            <a:r>
              <a:rPr lang="en-US"/>
              <a:t>N orderless points</a:t>
            </a:r>
            <a:endParaRPr/>
          </a:p>
          <a:p>
            <a:pPr indent="-342900" lvl="1" marL="914400" rtl="0" algn="l">
              <a:spcBef>
                <a:spcPts val="0"/>
              </a:spcBef>
              <a:spcAft>
                <a:spcPts val="0"/>
              </a:spcAft>
              <a:buSzPts val="1800"/>
              <a:buChar char="○"/>
            </a:pPr>
            <a:r>
              <a:rPr lang="en-US"/>
              <a:t>Each represented by an D-dimensional feature vector, including:</a:t>
            </a:r>
            <a:endParaRPr/>
          </a:p>
          <a:p>
            <a:pPr indent="-342900" lvl="2" marL="1371600" rtl="0" algn="l">
              <a:spcBef>
                <a:spcPts val="0"/>
              </a:spcBef>
              <a:spcAft>
                <a:spcPts val="0"/>
              </a:spcAft>
              <a:buSzPts val="1800"/>
              <a:buChar char="■"/>
            </a:pPr>
            <a:r>
              <a:rPr lang="en-US"/>
              <a:t>Position (x, y, z)</a:t>
            </a:r>
            <a:endParaRPr/>
          </a:p>
          <a:p>
            <a:pPr indent="-342900" lvl="2" marL="1371600" rtl="0" algn="l">
              <a:spcBef>
                <a:spcPts val="0"/>
              </a:spcBef>
              <a:spcAft>
                <a:spcPts val="0"/>
              </a:spcAft>
              <a:buSzPts val="1800"/>
              <a:buChar char="■"/>
            </a:pPr>
            <a:r>
              <a:rPr lang="en-US"/>
              <a:t>Other features: color, normal etc (optional)</a:t>
            </a:r>
            <a:endParaRPr/>
          </a:p>
          <a:p>
            <a:pPr indent="0" lvl="0" marL="914400" rtl="0" algn="l">
              <a:spcBef>
                <a:spcPts val="200"/>
              </a:spcBef>
              <a:spcAft>
                <a:spcPts val="0"/>
              </a:spcAft>
              <a:buNone/>
            </a:pPr>
            <a:r>
              <a:t/>
            </a:r>
            <a:endParaRPr/>
          </a:p>
        </p:txBody>
      </p:sp>
      <p:sp>
        <p:nvSpPr>
          <p:cNvPr id="888" name="Google Shape;888;p110"/>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89" name="Google Shape;889;p110"/>
          <p:cNvPicPr preferRelativeResize="0"/>
          <p:nvPr/>
        </p:nvPicPr>
        <p:blipFill>
          <a:blip r:embed="rId3">
            <a:alphaModFix/>
          </a:blip>
          <a:stretch>
            <a:fillRect/>
          </a:stretch>
        </p:blipFill>
        <p:spPr>
          <a:xfrm>
            <a:off x="1051738" y="3699425"/>
            <a:ext cx="7040524" cy="1566650"/>
          </a:xfrm>
          <a:prstGeom prst="rect">
            <a:avLst/>
          </a:prstGeom>
          <a:noFill/>
          <a:ln>
            <a:noFill/>
          </a:ln>
        </p:spPr>
      </p:pic>
      <p:sp>
        <p:nvSpPr>
          <p:cNvPr id="890" name="Google Shape;890;p110"/>
          <p:cNvSpPr txBox="1"/>
          <p:nvPr/>
        </p:nvSpPr>
        <p:spPr>
          <a:xfrm>
            <a:off x="4741325" y="5791713"/>
            <a:ext cx="38439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image from http://cseweb.ucsd.edu/~haosu/</a:t>
            </a:r>
            <a:endParaRPr>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11"/>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 challenges </a:t>
            </a:r>
            <a:r>
              <a:rPr b="0" lang="en-US" sz="2000">
                <a:solidFill>
                  <a:srgbClr val="006C92"/>
                </a:solidFill>
                <a:latin typeface="PT Sans"/>
                <a:ea typeface="PT Sans"/>
                <a:cs typeface="PT Sans"/>
                <a:sym typeface="PT Sans"/>
              </a:rPr>
              <a:t>(invariant to permutations)</a:t>
            </a:r>
            <a:endParaRPr b="0" sz="2000">
              <a:solidFill>
                <a:srgbClr val="006C92"/>
              </a:solidFill>
              <a:latin typeface="PT Sans"/>
              <a:ea typeface="PT Sans"/>
              <a:cs typeface="PT Sans"/>
              <a:sym typeface="PT Sans"/>
            </a:endParaRPr>
          </a:p>
        </p:txBody>
      </p:sp>
      <p:sp>
        <p:nvSpPr>
          <p:cNvPr id="896" name="Google Shape;896;p111"/>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897" name="Google Shape;897;p111"/>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898" name="Google Shape;898;p111"/>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marR="0" rtl="0" algn="l">
              <a:lnSpc>
                <a:spcPct val="100000"/>
              </a:lnSpc>
              <a:spcBef>
                <a:spcPts val="200"/>
              </a:spcBef>
              <a:spcAft>
                <a:spcPts val="0"/>
              </a:spcAft>
              <a:buClr>
                <a:srgbClr val="101D3A"/>
              </a:buClr>
              <a:buSzPts val="1800"/>
              <a:buFont typeface="Arial"/>
              <a:buChar char="●"/>
            </a:pPr>
            <a:r>
              <a:rPr lang="en-US"/>
              <a:t>invariant to permutation: symmetric function</a:t>
            </a:r>
            <a:endParaRPr/>
          </a:p>
          <a:p>
            <a:pPr indent="0" lvl="0" marL="457200" marR="0" rtl="0" algn="l">
              <a:lnSpc>
                <a:spcPct val="100000"/>
              </a:lnSpc>
              <a:spcBef>
                <a:spcPts val="200"/>
              </a:spcBef>
              <a:spcAft>
                <a:spcPts val="0"/>
              </a:spcAft>
              <a:buNone/>
            </a:pPr>
            <a:r>
              <a:t/>
            </a:r>
            <a:endParaRPr/>
          </a:p>
          <a:p>
            <a:pPr indent="0" lvl="0" marL="914400" rtl="0" algn="l">
              <a:spcBef>
                <a:spcPts val="200"/>
              </a:spcBef>
              <a:spcAft>
                <a:spcPts val="0"/>
              </a:spcAft>
              <a:buNone/>
            </a:pPr>
            <a:r>
              <a:t/>
            </a:r>
            <a:endParaRPr/>
          </a:p>
        </p:txBody>
      </p:sp>
      <p:sp>
        <p:nvSpPr>
          <p:cNvPr id="899" name="Google Shape;899;p111"/>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00" name="Google Shape;900;p111"/>
          <p:cNvPicPr preferRelativeResize="0"/>
          <p:nvPr/>
        </p:nvPicPr>
        <p:blipFill>
          <a:blip r:embed="rId3">
            <a:alphaModFix/>
          </a:blip>
          <a:stretch>
            <a:fillRect/>
          </a:stretch>
        </p:blipFill>
        <p:spPr>
          <a:xfrm>
            <a:off x="697262" y="1827725"/>
            <a:ext cx="7749475" cy="3448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9"/>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Volumetric</a:t>
            </a:r>
            <a:endParaRPr/>
          </a:p>
        </p:txBody>
      </p:sp>
      <p:sp>
        <p:nvSpPr>
          <p:cNvPr id="252" name="Google Shape;252;p49"/>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253" name="Google Shape;253;p49"/>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pic>
        <p:nvPicPr>
          <p:cNvPr id="254" name="Google Shape;254;p49"/>
          <p:cNvPicPr preferRelativeResize="0"/>
          <p:nvPr/>
        </p:nvPicPr>
        <p:blipFill>
          <a:blip r:embed="rId3">
            <a:alphaModFix/>
          </a:blip>
          <a:stretch>
            <a:fillRect/>
          </a:stretch>
        </p:blipFill>
        <p:spPr>
          <a:xfrm>
            <a:off x="2511825" y="1062761"/>
            <a:ext cx="4535956" cy="5204297"/>
          </a:xfrm>
          <a:prstGeom prst="rect">
            <a:avLst/>
          </a:prstGeom>
          <a:noFill/>
          <a:ln>
            <a:noFill/>
          </a:ln>
        </p:spPr>
      </p:pic>
      <p:sp>
        <p:nvSpPr>
          <p:cNvPr id="255" name="Google Shape;255;p49"/>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112"/>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 challenges </a:t>
            </a:r>
            <a:r>
              <a:rPr b="0" lang="en-US" sz="2000">
                <a:solidFill>
                  <a:srgbClr val="006C92"/>
                </a:solidFill>
                <a:latin typeface="PT Sans"/>
                <a:ea typeface="PT Sans"/>
                <a:cs typeface="PT Sans"/>
                <a:sym typeface="PT Sans"/>
              </a:rPr>
              <a:t>(invariant to permutations)</a:t>
            </a:r>
            <a:endParaRPr b="0" sz="2000">
              <a:solidFill>
                <a:srgbClr val="006C92"/>
              </a:solidFill>
              <a:latin typeface="PT Sans"/>
              <a:ea typeface="PT Sans"/>
              <a:cs typeface="PT Sans"/>
              <a:sym typeface="PT Sans"/>
            </a:endParaRPr>
          </a:p>
        </p:txBody>
      </p:sp>
      <p:sp>
        <p:nvSpPr>
          <p:cNvPr id="906" name="Google Shape;906;p112"/>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907" name="Google Shape;907;p112"/>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908" name="Google Shape;908;p112"/>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marR="0" rtl="0" algn="l">
              <a:lnSpc>
                <a:spcPct val="100000"/>
              </a:lnSpc>
              <a:spcBef>
                <a:spcPts val="200"/>
              </a:spcBef>
              <a:spcAft>
                <a:spcPts val="0"/>
              </a:spcAft>
              <a:buClr>
                <a:srgbClr val="101D3A"/>
              </a:buClr>
              <a:buSzPts val="1800"/>
              <a:buFont typeface="Arial"/>
              <a:buChar char="●"/>
            </a:pPr>
            <a:r>
              <a:rPr lang="en-US"/>
              <a:t>How can we build a family of symmetric function by neural networks?</a:t>
            </a:r>
            <a:endParaRPr/>
          </a:p>
          <a:p>
            <a:pPr indent="-342900" lvl="0" marL="457200" marR="0" rtl="0" algn="l">
              <a:lnSpc>
                <a:spcPct val="100000"/>
              </a:lnSpc>
              <a:spcBef>
                <a:spcPts val="0"/>
              </a:spcBef>
              <a:spcAft>
                <a:spcPts val="0"/>
              </a:spcAft>
              <a:buClr>
                <a:srgbClr val="101D3A"/>
              </a:buClr>
              <a:buSzPts val="1800"/>
              <a:buFont typeface="Arial"/>
              <a:buChar char="●"/>
            </a:pPr>
            <a:r>
              <a:rPr lang="en-US"/>
              <a:t>invariant to permutation: symmetric function</a:t>
            </a:r>
            <a:endParaRPr/>
          </a:p>
          <a:p>
            <a:pPr indent="0" lvl="0" marL="457200" marR="0" rtl="0" algn="l">
              <a:lnSpc>
                <a:spcPct val="100000"/>
              </a:lnSpc>
              <a:spcBef>
                <a:spcPts val="200"/>
              </a:spcBef>
              <a:spcAft>
                <a:spcPts val="0"/>
              </a:spcAft>
              <a:buNone/>
            </a:pPr>
            <a:r>
              <a:t/>
            </a:r>
            <a:endParaRPr/>
          </a:p>
          <a:p>
            <a:pPr indent="0" lvl="0" marL="914400" rtl="0" algn="l">
              <a:spcBef>
                <a:spcPts val="200"/>
              </a:spcBef>
              <a:spcAft>
                <a:spcPts val="0"/>
              </a:spcAft>
              <a:buNone/>
            </a:pPr>
            <a:r>
              <a:t/>
            </a:r>
            <a:endParaRPr/>
          </a:p>
        </p:txBody>
      </p:sp>
      <p:sp>
        <p:nvSpPr>
          <p:cNvPr id="909" name="Google Shape;909;p112"/>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10" name="Google Shape;910;p112"/>
          <p:cNvPicPr preferRelativeResize="0"/>
          <p:nvPr/>
        </p:nvPicPr>
        <p:blipFill>
          <a:blip r:embed="rId3">
            <a:alphaModFix/>
          </a:blip>
          <a:stretch>
            <a:fillRect/>
          </a:stretch>
        </p:blipFill>
        <p:spPr>
          <a:xfrm>
            <a:off x="707975" y="1829858"/>
            <a:ext cx="7926598" cy="3198293"/>
          </a:xfrm>
          <a:prstGeom prst="rect">
            <a:avLst/>
          </a:prstGeom>
          <a:noFill/>
          <a:ln>
            <a:noFill/>
          </a:ln>
        </p:spPr>
      </p:pic>
      <p:sp>
        <p:nvSpPr>
          <p:cNvPr id="911" name="Google Shape;911;p112"/>
          <p:cNvSpPr txBox="1"/>
          <p:nvPr/>
        </p:nvSpPr>
        <p:spPr>
          <a:xfrm>
            <a:off x="4790675" y="5791713"/>
            <a:ext cx="38439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image from http://cseweb.ucsd.edu/~haosu/</a:t>
            </a:r>
            <a:endParaRPr>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13"/>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 </a:t>
            </a:r>
            <a:r>
              <a:rPr b="0" lang="en-US" sz="4400">
                <a:solidFill>
                  <a:srgbClr val="006C92"/>
                </a:solidFill>
                <a:latin typeface="PT Sans"/>
                <a:ea typeface="PT Sans"/>
                <a:cs typeface="PT Sans"/>
                <a:sym typeface="PT Sans"/>
              </a:rPr>
              <a:t>Theoretical</a:t>
            </a:r>
            <a:r>
              <a:rPr b="0" lang="en-US" sz="4400">
                <a:solidFill>
                  <a:srgbClr val="006C92"/>
                </a:solidFill>
                <a:latin typeface="PT Sans"/>
                <a:ea typeface="PT Sans"/>
                <a:cs typeface="PT Sans"/>
                <a:sym typeface="PT Sans"/>
              </a:rPr>
              <a:t> Analysis</a:t>
            </a:r>
            <a:endParaRPr/>
          </a:p>
        </p:txBody>
      </p:sp>
      <p:sp>
        <p:nvSpPr>
          <p:cNvPr id="917" name="Google Shape;917;p113"/>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918" name="Google Shape;918;p113"/>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919" name="Google Shape;919;p113"/>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a:t>Universal approximation</a:t>
            </a:r>
            <a:endParaRPr/>
          </a:p>
        </p:txBody>
      </p:sp>
      <p:pic>
        <p:nvPicPr>
          <p:cNvPr id="920" name="Google Shape;920;p113"/>
          <p:cNvPicPr preferRelativeResize="0"/>
          <p:nvPr/>
        </p:nvPicPr>
        <p:blipFill>
          <a:blip r:embed="rId3">
            <a:alphaModFix/>
          </a:blip>
          <a:stretch>
            <a:fillRect/>
          </a:stretch>
        </p:blipFill>
        <p:spPr>
          <a:xfrm>
            <a:off x="874500" y="1474100"/>
            <a:ext cx="7578175" cy="4339250"/>
          </a:xfrm>
          <a:prstGeom prst="rect">
            <a:avLst/>
          </a:prstGeom>
          <a:noFill/>
          <a:ln>
            <a:noFill/>
          </a:ln>
        </p:spPr>
      </p:pic>
      <p:sp>
        <p:nvSpPr>
          <p:cNvPr id="921" name="Google Shape;921;p113"/>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14"/>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 challenges</a:t>
            </a:r>
            <a:endParaRPr/>
          </a:p>
        </p:txBody>
      </p:sp>
      <p:sp>
        <p:nvSpPr>
          <p:cNvPr id="927" name="Google Shape;927;p114"/>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928" name="Google Shape;928;p114"/>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929" name="Google Shape;929;p114"/>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marR="0" rtl="0" algn="l">
              <a:lnSpc>
                <a:spcPct val="115000"/>
              </a:lnSpc>
              <a:spcBef>
                <a:spcPts val="200"/>
              </a:spcBef>
              <a:spcAft>
                <a:spcPts val="0"/>
              </a:spcAft>
              <a:buSzPts val="1800"/>
              <a:buChar char="●"/>
            </a:pPr>
            <a:r>
              <a:rPr lang="en-US"/>
              <a:t> </a:t>
            </a:r>
            <a:r>
              <a:rPr lang="en-US">
                <a:solidFill>
                  <a:srgbClr val="999999"/>
                </a:solidFill>
              </a:rPr>
              <a:t>Unordered point set as input:</a:t>
            </a:r>
            <a:endParaRPr>
              <a:solidFill>
                <a:srgbClr val="999999"/>
              </a:solidFill>
            </a:endParaRPr>
          </a:p>
          <a:p>
            <a:pPr indent="-342900" lvl="1" marL="914400" marR="0" rtl="0" algn="l">
              <a:lnSpc>
                <a:spcPct val="115000"/>
              </a:lnSpc>
              <a:spcBef>
                <a:spcPts val="0"/>
              </a:spcBef>
              <a:spcAft>
                <a:spcPts val="0"/>
              </a:spcAft>
              <a:buClr>
                <a:srgbClr val="999999"/>
              </a:buClr>
              <a:buSzPts val="1800"/>
              <a:buChar char="○"/>
            </a:pPr>
            <a:r>
              <a:rPr lang="en-US">
                <a:solidFill>
                  <a:srgbClr val="999999"/>
                </a:solidFill>
              </a:rPr>
              <a:t>Model needs to be invariant to permutations</a:t>
            </a:r>
            <a:endParaRPr>
              <a:solidFill>
                <a:srgbClr val="999999"/>
              </a:solidFill>
            </a:endParaRPr>
          </a:p>
          <a:p>
            <a:pPr indent="-342900" lvl="1" marL="914400" rtl="0" algn="l">
              <a:lnSpc>
                <a:spcPct val="115000"/>
              </a:lnSpc>
              <a:spcBef>
                <a:spcPts val="0"/>
              </a:spcBef>
              <a:spcAft>
                <a:spcPts val="0"/>
              </a:spcAft>
              <a:buClr>
                <a:srgbClr val="000000"/>
              </a:buClr>
              <a:buSzPts val="1800"/>
              <a:buChar char="○"/>
            </a:pPr>
            <a:r>
              <a:rPr lang="en-US">
                <a:solidFill>
                  <a:srgbClr val="000000"/>
                </a:solidFill>
              </a:rPr>
              <a:t>Point cloud rotations should not alter the classification result</a:t>
            </a:r>
            <a:endParaRPr>
              <a:solidFill>
                <a:srgbClr val="000000"/>
              </a:solidFill>
            </a:endParaRPr>
          </a:p>
          <a:p>
            <a:pPr indent="0" lvl="0" marL="914400" marR="0" rtl="0" algn="l">
              <a:lnSpc>
                <a:spcPct val="100000"/>
              </a:lnSpc>
              <a:spcBef>
                <a:spcPts val="200"/>
              </a:spcBef>
              <a:spcAft>
                <a:spcPts val="0"/>
              </a:spcAft>
              <a:buNone/>
            </a:pPr>
            <a:r>
              <a:t/>
            </a:r>
            <a:endParaRPr/>
          </a:p>
          <a:p>
            <a:pPr indent="0" lvl="0" marL="914400" rtl="0" algn="l">
              <a:spcBef>
                <a:spcPts val="200"/>
              </a:spcBef>
              <a:spcAft>
                <a:spcPts val="0"/>
              </a:spcAft>
              <a:buNone/>
            </a:pPr>
            <a:r>
              <a:t/>
            </a:r>
            <a:endParaRPr/>
          </a:p>
          <a:p>
            <a:pPr indent="0" lvl="0" marL="914400" rtl="0" algn="l">
              <a:spcBef>
                <a:spcPts val="200"/>
              </a:spcBef>
              <a:spcAft>
                <a:spcPts val="0"/>
              </a:spcAft>
              <a:buNone/>
            </a:pPr>
            <a:r>
              <a:t/>
            </a:r>
            <a:endParaRPr/>
          </a:p>
        </p:txBody>
      </p:sp>
      <p:sp>
        <p:nvSpPr>
          <p:cNvPr id="930" name="Google Shape;930;p114"/>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31" name="Google Shape;931;p114"/>
          <p:cNvPicPr preferRelativeResize="0"/>
          <p:nvPr/>
        </p:nvPicPr>
        <p:blipFill>
          <a:blip r:embed="rId3">
            <a:alphaModFix/>
          </a:blip>
          <a:stretch>
            <a:fillRect/>
          </a:stretch>
        </p:blipFill>
        <p:spPr>
          <a:xfrm>
            <a:off x="2339925" y="2998450"/>
            <a:ext cx="4374326" cy="3041475"/>
          </a:xfrm>
          <a:prstGeom prst="rect">
            <a:avLst/>
          </a:prstGeom>
          <a:noFill/>
          <a:ln>
            <a:noFill/>
          </a:ln>
        </p:spPr>
      </p:pic>
      <p:sp>
        <p:nvSpPr>
          <p:cNvPr id="932" name="Google Shape;932;p114"/>
          <p:cNvSpPr txBox="1"/>
          <p:nvPr/>
        </p:nvSpPr>
        <p:spPr>
          <a:xfrm>
            <a:off x="4910700" y="5959738"/>
            <a:ext cx="38439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image from http://cseweb.ucsd.edu/~haosu/</a:t>
            </a:r>
            <a:endParaRPr>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15"/>
          <p:cNvSpPr txBox="1"/>
          <p:nvPr>
            <p:ph type="title"/>
          </p:nvPr>
        </p:nvSpPr>
        <p:spPr>
          <a:xfrm>
            <a:off x="388200" y="92075"/>
            <a:ext cx="8410800" cy="797100"/>
          </a:xfrm>
          <a:prstGeom prst="rect">
            <a:avLst/>
          </a:prstGeom>
        </p:spPr>
        <p:txBody>
          <a:bodyPr anchorCtr="0" anchor="ctr" bIns="0" lIns="0" spcFirstLastPara="1" rIns="0" wrap="square" tIns="0">
            <a:noAutofit/>
          </a:bodyPr>
          <a:lstStyle/>
          <a:p>
            <a:pPr indent="0" lvl="0" marL="0" marR="0" rtl="0" algn="l">
              <a:spcBef>
                <a:spcPts val="0"/>
              </a:spcBef>
              <a:spcAft>
                <a:spcPts val="0"/>
              </a:spcAft>
              <a:buNone/>
            </a:pPr>
            <a:r>
              <a:rPr b="0" lang="en-US" sz="4400">
                <a:solidFill>
                  <a:srgbClr val="006C92"/>
                </a:solidFill>
                <a:latin typeface="PT Sans"/>
                <a:ea typeface="PT Sans"/>
                <a:cs typeface="PT Sans"/>
                <a:sym typeface="PT Sans"/>
              </a:rPr>
              <a:t>PointNet: challenges</a:t>
            </a:r>
            <a:r>
              <a:rPr b="0" lang="en-US" sz="1800">
                <a:solidFill>
                  <a:srgbClr val="006C92"/>
                </a:solidFill>
                <a:latin typeface="PT Sans"/>
                <a:ea typeface="PT Sans"/>
                <a:cs typeface="PT Sans"/>
                <a:sym typeface="PT Sans"/>
              </a:rPr>
              <a:t>(invariant to rigid motions</a:t>
            </a:r>
            <a:r>
              <a:rPr b="0" lang="en-US" sz="1800">
                <a:solidFill>
                  <a:srgbClr val="006C92"/>
                </a:solidFill>
                <a:latin typeface="PT Sans"/>
                <a:ea typeface="PT Sans"/>
                <a:cs typeface="PT Sans"/>
                <a:sym typeface="PT Sans"/>
              </a:rPr>
              <a:t>)</a:t>
            </a:r>
            <a:endParaRPr sz="1800"/>
          </a:p>
        </p:txBody>
      </p:sp>
      <p:sp>
        <p:nvSpPr>
          <p:cNvPr id="938" name="Google Shape;938;p115"/>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939" name="Google Shape;939;p115"/>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940" name="Google Shape;940;p115"/>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42900" lvl="0" marL="457200" marR="0" rtl="0" algn="l">
              <a:lnSpc>
                <a:spcPct val="115000"/>
              </a:lnSpc>
              <a:spcBef>
                <a:spcPts val="200"/>
              </a:spcBef>
              <a:spcAft>
                <a:spcPts val="0"/>
              </a:spcAft>
              <a:buClr>
                <a:srgbClr val="000000"/>
              </a:buClr>
              <a:buSzPts val="1800"/>
              <a:buChar char="●"/>
            </a:pPr>
            <a:r>
              <a:rPr lang="en-US">
                <a:solidFill>
                  <a:srgbClr val="000000"/>
                </a:solidFill>
              </a:rPr>
              <a:t>Align input point cloud to a canonical space</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US" sz="1800">
                <a:solidFill>
                  <a:srgbClr val="000000"/>
                </a:solidFill>
              </a:rPr>
              <a:t>Inspired by </a:t>
            </a:r>
            <a:r>
              <a:rPr lang="en-US" sz="1800">
                <a:solidFill>
                  <a:srgbClr val="000000"/>
                </a:solidFill>
              </a:rPr>
              <a:t>Jaderberg et al. [9] spatial transformer to align 2D images (2015)</a:t>
            </a:r>
            <a:endParaRPr sz="1800"/>
          </a:p>
          <a:p>
            <a:pPr indent="0" lvl="0" marL="914400" rtl="0" algn="l">
              <a:spcBef>
                <a:spcPts val="200"/>
              </a:spcBef>
              <a:spcAft>
                <a:spcPts val="0"/>
              </a:spcAft>
              <a:buNone/>
            </a:pPr>
            <a:r>
              <a:t/>
            </a:r>
            <a:endParaRPr/>
          </a:p>
          <a:p>
            <a:pPr indent="0" lvl="0" marL="914400" rtl="0" algn="l">
              <a:spcBef>
                <a:spcPts val="200"/>
              </a:spcBef>
              <a:spcAft>
                <a:spcPts val="0"/>
              </a:spcAft>
              <a:buNone/>
            </a:pPr>
            <a:r>
              <a:t/>
            </a:r>
            <a:endParaRPr/>
          </a:p>
        </p:txBody>
      </p:sp>
      <p:sp>
        <p:nvSpPr>
          <p:cNvPr id="941" name="Google Shape;941;p115"/>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42" name="Google Shape;942;p115"/>
          <p:cNvPicPr preferRelativeResize="0"/>
          <p:nvPr/>
        </p:nvPicPr>
        <p:blipFill>
          <a:blip r:embed="rId3">
            <a:alphaModFix/>
          </a:blip>
          <a:stretch>
            <a:fillRect/>
          </a:stretch>
        </p:blipFill>
        <p:spPr>
          <a:xfrm>
            <a:off x="1752600" y="2753050"/>
            <a:ext cx="4903575" cy="1930350"/>
          </a:xfrm>
          <a:prstGeom prst="rect">
            <a:avLst/>
          </a:prstGeom>
          <a:noFill/>
          <a:ln>
            <a:noFill/>
          </a:ln>
        </p:spPr>
      </p:pic>
      <p:sp>
        <p:nvSpPr>
          <p:cNvPr id="943" name="Google Shape;943;p115"/>
          <p:cNvSpPr txBox="1"/>
          <p:nvPr/>
        </p:nvSpPr>
        <p:spPr>
          <a:xfrm>
            <a:off x="2421450" y="5791725"/>
            <a:ext cx="66138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image from </a:t>
            </a:r>
            <a:r>
              <a:rPr lang="en-US">
                <a:latin typeface="Helvetica Neue"/>
                <a:ea typeface="Helvetica Neue"/>
                <a:cs typeface="Helvetica Neue"/>
                <a:sym typeface="Helvetica Neue"/>
              </a:rPr>
              <a:t>https://www.youtube.com/watch?v=Cge-hot0Oc0</a:t>
            </a:r>
            <a:endParaRPr>
              <a:latin typeface="Helvetica Neue"/>
              <a:ea typeface="Helvetica Neue"/>
              <a:cs typeface="Helvetica Neue"/>
              <a:sym typeface="Helvetica Neu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p116"/>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 approach</a:t>
            </a:r>
            <a:endParaRPr/>
          </a:p>
        </p:txBody>
      </p:sp>
      <p:sp>
        <p:nvSpPr>
          <p:cNvPr id="949" name="Google Shape;949;p116"/>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950" name="Google Shape;950;p116"/>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951" name="Google Shape;951;p116"/>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t/>
            </a:r>
            <a:endParaRPr/>
          </a:p>
        </p:txBody>
      </p:sp>
      <p:pic>
        <p:nvPicPr>
          <p:cNvPr id="952" name="Google Shape;952;p116"/>
          <p:cNvPicPr preferRelativeResize="0"/>
          <p:nvPr/>
        </p:nvPicPr>
        <p:blipFill>
          <a:blip r:embed="rId3">
            <a:alphaModFix/>
          </a:blip>
          <a:stretch>
            <a:fillRect/>
          </a:stretch>
        </p:blipFill>
        <p:spPr>
          <a:xfrm>
            <a:off x="219013" y="786225"/>
            <a:ext cx="8705977" cy="3372276"/>
          </a:xfrm>
          <a:prstGeom prst="rect">
            <a:avLst/>
          </a:prstGeom>
          <a:noFill/>
          <a:ln>
            <a:noFill/>
          </a:ln>
        </p:spPr>
      </p:pic>
      <p:sp>
        <p:nvSpPr>
          <p:cNvPr id="953" name="Google Shape;953;p116"/>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pic>
        <p:nvPicPr>
          <p:cNvPr id="954" name="Google Shape;954;p116"/>
          <p:cNvPicPr preferRelativeResize="0"/>
          <p:nvPr/>
        </p:nvPicPr>
        <p:blipFill>
          <a:blip r:embed="rId4">
            <a:alphaModFix/>
          </a:blip>
          <a:stretch>
            <a:fillRect/>
          </a:stretch>
        </p:blipFill>
        <p:spPr>
          <a:xfrm>
            <a:off x="986232" y="4389325"/>
            <a:ext cx="3433394" cy="1593624"/>
          </a:xfrm>
          <a:prstGeom prst="rect">
            <a:avLst/>
          </a:prstGeom>
          <a:noFill/>
          <a:ln>
            <a:noFill/>
          </a:ln>
        </p:spPr>
      </p:pic>
      <p:pic>
        <p:nvPicPr>
          <p:cNvPr id="955" name="Google Shape;955;p116"/>
          <p:cNvPicPr preferRelativeResize="0"/>
          <p:nvPr/>
        </p:nvPicPr>
        <p:blipFill>
          <a:blip r:embed="rId5">
            <a:alphaModFix/>
          </a:blip>
          <a:stretch>
            <a:fillRect/>
          </a:stretch>
        </p:blipFill>
        <p:spPr>
          <a:xfrm>
            <a:off x="5032624" y="4876562"/>
            <a:ext cx="2799275" cy="6936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17"/>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 approach</a:t>
            </a:r>
            <a:endParaRPr/>
          </a:p>
        </p:txBody>
      </p:sp>
      <p:sp>
        <p:nvSpPr>
          <p:cNvPr id="961" name="Google Shape;961;p117"/>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962" name="Google Shape;962;p117"/>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963" name="Google Shape;963;p117"/>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t/>
            </a:r>
            <a:endParaRPr/>
          </a:p>
        </p:txBody>
      </p:sp>
      <p:pic>
        <p:nvPicPr>
          <p:cNvPr id="964" name="Google Shape;964;p117"/>
          <p:cNvPicPr preferRelativeResize="0"/>
          <p:nvPr/>
        </p:nvPicPr>
        <p:blipFill>
          <a:blip r:embed="rId3">
            <a:alphaModFix/>
          </a:blip>
          <a:stretch>
            <a:fillRect/>
          </a:stretch>
        </p:blipFill>
        <p:spPr>
          <a:xfrm>
            <a:off x="88450" y="786225"/>
            <a:ext cx="9143999" cy="3541953"/>
          </a:xfrm>
          <a:prstGeom prst="rect">
            <a:avLst/>
          </a:prstGeom>
          <a:noFill/>
          <a:ln>
            <a:noFill/>
          </a:ln>
        </p:spPr>
      </p:pic>
      <p:sp>
        <p:nvSpPr>
          <p:cNvPr id="965" name="Google Shape;965;p117"/>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18"/>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 Experiment result</a:t>
            </a:r>
            <a:endParaRPr/>
          </a:p>
        </p:txBody>
      </p:sp>
      <p:sp>
        <p:nvSpPr>
          <p:cNvPr id="971" name="Google Shape;971;p118"/>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972" name="Google Shape;972;p118"/>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973" name="Google Shape;973;p118"/>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a:t>3D Object Classification</a:t>
            </a:r>
            <a:endParaRPr/>
          </a:p>
        </p:txBody>
      </p:sp>
      <p:pic>
        <p:nvPicPr>
          <p:cNvPr id="974" name="Google Shape;974;p118"/>
          <p:cNvPicPr preferRelativeResize="0"/>
          <p:nvPr/>
        </p:nvPicPr>
        <p:blipFill>
          <a:blip r:embed="rId3">
            <a:alphaModFix/>
          </a:blip>
          <a:stretch>
            <a:fillRect/>
          </a:stretch>
        </p:blipFill>
        <p:spPr>
          <a:xfrm>
            <a:off x="657751" y="1462900"/>
            <a:ext cx="7641948" cy="4336512"/>
          </a:xfrm>
          <a:prstGeom prst="rect">
            <a:avLst/>
          </a:prstGeom>
          <a:noFill/>
          <a:ln>
            <a:noFill/>
          </a:ln>
        </p:spPr>
      </p:pic>
      <p:sp>
        <p:nvSpPr>
          <p:cNvPr id="975" name="Google Shape;975;p118"/>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19"/>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PointNet: Experiment result</a:t>
            </a:r>
            <a:endParaRPr/>
          </a:p>
        </p:txBody>
      </p:sp>
      <p:sp>
        <p:nvSpPr>
          <p:cNvPr id="981" name="Google Shape;981;p119"/>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982" name="Google Shape;982;p119"/>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983" name="Google Shape;983;p119"/>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rPr lang="en-US"/>
              <a:t>3D Object Part Segmentation</a:t>
            </a:r>
            <a:endParaRPr/>
          </a:p>
        </p:txBody>
      </p:sp>
      <p:pic>
        <p:nvPicPr>
          <p:cNvPr id="984" name="Google Shape;984;p119"/>
          <p:cNvPicPr preferRelativeResize="0"/>
          <p:nvPr/>
        </p:nvPicPr>
        <p:blipFill>
          <a:blip r:embed="rId3">
            <a:alphaModFix/>
          </a:blip>
          <a:stretch>
            <a:fillRect/>
          </a:stretch>
        </p:blipFill>
        <p:spPr>
          <a:xfrm>
            <a:off x="102725" y="4213600"/>
            <a:ext cx="8982051" cy="1924725"/>
          </a:xfrm>
          <a:prstGeom prst="rect">
            <a:avLst/>
          </a:prstGeom>
          <a:noFill/>
          <a:ln>
            <a:noFill/>
          </a:ln>
        </p:spPr>
      </p:pic>
      <p:pic>
        <p:nvPicPr>
          <p:cNvPr id="985" name="Google Shape;985;p119"/>
          <p:cNvPicPr preferRelativeResize="0"/>
          <p:nvPr/>
        </p:nvPicPr>
        <p:blipFill>
          <a:blip r:embed="rId4">
            <a:alphaModFix/>
          </a:blip>
          <a:stretch>
            <a:fillRect/>
          </a:stretch>
        </p:blipFill>
        <p:spPr>
          <a:xfrm>
            <a:off x="2302325" y="1704775"/>
            <a:ext cx="4539350" cy="2432625"/>
          </a:xfrm>
          <a:prstGeom prst="rect">
            <a:avLst/>
          </a:prstGeom>
          <a:noFill/>
          <a:ln>
            <a:noFill/>
          </a:ln>
        </p:spPr>
      </p:pic>
      <p:sp>
        <p:nvSpPr>
          <p:cNvPr id="986" name="Google Shape;986;p119"/>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20"/>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a:solidFill>
                  <a:srgbClr val="006C92"/>
                </a:solidFill>
                <a:latin typeface="PT Sans"/>
                <a:ea typeface="PT Sans"/>
                <a:cs typeface="PT Sans"/>
                <a:sym typeface="PT Sans"/>
              </a:rPr>
              <a:t>PointNet: Time and Space Complexity</a:t>
            </a:r>
            <a:endParaRPr/>
          </a:p>
        </p:txBody>
      </p:sp>
      <p:sp>
        <p:nvSpPr>
          <p:cNvPr id="992" name="Google Shape;992;p120"/>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993" name="Google Shape;993;p120"/>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994" name="Google Shape;994;p120"/>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t/>
            </a:r>
            <a:endParaRPr/>
          </a:p>
        </p:txBody>
      </p:sp>
      <p:sp>
        <p:nvSpPr>
          <p:cNvPr id="995" name="Google Shape;995;p120"/>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pic>
        <p:nvPicPr>
          <p:cNvPr id="996" name="Google Shape;996;p120"/>
          <p:cNvPicPr preferRelativeResize="0"/>
          <p:nvPr/>
        </p:nvPicPr>
        <p:blipFill>
          <a:blip r:embed="rId3">
            <a:alphaModFix/>
          </a:blip>
          <a:stretch>
            <a:fillRect/>
          </a:stretch>
        </p:blipFill>
        <p:spPr>
          <a:xfrm>
            <a:off x="387963" y="1183963"/>
            <a:ext cx="8298826" cy="3852725"/>
          </a:xfrm>
          <a:prstGeom prst="rect">
            <a:avLst/>
          </a:prstGeom>
          <a:noFill/>
          <a:ln>
            <a:noFill/>
          </a:ln>
        </p:spPr>
      </p:pic>
      <p:sp>
        <p:nvSpPr>
          <p:cNvPr id="997" name="Google Shape;997;p120"/>
          <p:cNvSpPr txBox="1"/>
          <p:nvPr/>
        </p:nvSpPr>
        <p:spPr>
          <a:xfrm>
            <a:off x="3048000" y="5537200"/>
            <a:ext cx="38439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image from http://cseweb.ucsd.edu/~haosu/</a:t>
            </a:r>
            <a:endParaRPr>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sp>
        <p:nvSpPr>
          <p:cNvPr id="1002" name="Google Shape;1002;p121"/>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a:solidFill>
                  <a:srgbClr val="006C92"/>
                </a:solidFill>
                <a:latin typeface="PT Sans"/>
                <a:ea typeface="PT Sans"/>
                <a:cs typeface="PT Sans"/>
                <a:sym typeface="PT Sans"/>
              </a:rPr>
              <a:t>PointNet: Time and Space Complexity</a:t>
            </a:r>
            <a:endParaRPr/>
          </a:p>
        </p:txBody>
      </p:sp>
      <p:sp>
        <p:nvSpPr>
          <p:cNvPr id="1003" name="Google Shape;1003;p121"/>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1004" name="Google Shape;1004;p121"/>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1005" name="Google Shape;1005;p121"/>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t/>
            </a:r>
            <a:endParaRPr/>
          </a:p>
        </p:txBody>
      </p:sp>
      <p:sp>
        <p:nvSpPr>
          <p:cNvPr id="1006" name="Google Shape;1006;p121"/>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07" name="Google Shape;1007;p121"/>
          <p:cNvPicPr preferRelativeResize="0"/>
          <p:nvPr/>
        </p:nvPicPr>
        <p:blipFill>
          <a:blip r:embed="rId3">
            <a:alphaModFix/>
          </a:blip>
          <a:stretch>
            <a:fillRect/>
          </a:stretch>
        </p:blipFill>
        <p:spPr>
          <a:xfrm>
            <a:off x="409812" y="1542374"/>
            <a:ext cx="8324427" cy="3934151"/>
          </a:xfrm>
          <a:prstGeom prst="rect">
            <a:avLst/>
          </a:prstGeom>
          <a:noFill/>
          <a:ln>
            <a:noFill/>
          </a:ln>
        </p:spPr>
      </p:pic>
      <p:sp>
        <p:nvSpPr>
          <p:cNvPr id="1008" name="Google Shape;1008;p121"/>
          <p:cNvSpPr txBox="1"/>
          <p:nvPr/>
        </p:nvSpPr>
        <p:spPr>
          <a:xfrm>
            <a:off x="4267200" y="5718138"/>
            <a:ext cx="3843900" cy="4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image from http://cseweb.ucsd.edu/~haosu/</a:t>
            </a:r>
            <a:endParaRPr>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50"/>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Polygonal mesh</a:t>
            </a:r>
            <a:endParaRPr/>
          </a:p>
        </p:txBody>
      </p:sp>
      <p:sp>
        <p:nvSpPr>
          <p:cNvPr id="261" name="Google Shape;261;p50"/>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262" name="Google Shape;262;p50"/>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pic>
        <p:nvPicPr>
          <p:cNvPr id="263" name="Google Shape;263;p50"/>
          <p:cNvPicPr preferRelativeResize="0"/>
          <p:nvPr/>
        </p:nvPicPr>
        <p:blipFill>
          <a:blip r:embed="rId3">
            <a:alphaModFix/>
          </a:blip>
          <a:stretch>
            <a:fillRect/>
          </a:stretch>
        </p:blipFill>
        <p:spPr>
          <a:xfrm>
            <a:off x="1651850" y="1566861"/>
            <a:ext cx="6038850" cy="3724275"/>
          </a:xfrm>
          <a:prstGeom prst="rect">
            <a:avLst/>
          </a:prstGeom>
          <a:noFill/>
          <a:ln>
            <a:noFill/>
          </a:ln>
        </p:spPr>
      </p:pic>
      <p:sp>
        <p:nvSpPr>
          <p:cNvPr id="264" name="Google Shape;264;p50"/>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22"/>
          <p:cNvSpPr txBox="1"/>
          <p:nvPr>
            <p:ph type="title"/>
          </p:nvPr>
        </p:nvSpPr>
        <p:spPr>
          <a:xfrm>
            <a:off x="457200" y="92075"/>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a:solidFill>
                  <a:srgbClr val="006C92"/>
                </a:solidFill>
                <a:latin typeface="PT Sans"/>
                <a:ea typeface="PT Sans"/>
                <a:cs typeface="PT Sans"/>
                <a:sym typeface="PT Sans"/>
              </a:rPr>
              <a:t>PointNet: Robustness </a:t>
            </a:r>
            <a:endParaRPr/>
          </a:p>
        </p:txBody>
      </p:sp>
      <p:sp>
        <p:nvSpPr>
          <p:cNvPr id="1014" name="Google Shape;1014;p122"/>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1015" name="Google Shape;1015;p122"/>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1016" name="Google Shape;1016;p122"/>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t/>
            </a:r>
            <a:endParaRPr/>
          </a:p>
        </p:txBody>
      </p:sp>
      <p:sp>
        <p:nvSpPr>
          <p:cNvPr id="1017" name="Google Shape;1017;p122"/>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18" name="Google Shape;1018;p122"/>
          <p:cNvPicPr preferRelativeResize="0"/>
          <p:nvPr/>
        </p:nvPicPr>
        <p:blipFill>
          <a:blip r:embed="rId3">
            <a:alphaModFix/>
          </a:blip>
          <a:stretch>
            <a:fillRect/>
          </a:stretch>
        </p:blipFill>
        <p:spPr>
          <a:xfrm>
            <a:off x="485562" y="1929229"/>
            <a:ext cx="8371424" cy="214042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123"/>
          <p:cNvSpPr txBox="1"/>
          <p:nvPr>
            <p:ph type="title"/>
          </p:nvPr>
        </p:nvSpPr>
        <p:spPr>
          <a:xfrm>
            <a:off x="457200" y="92075"/>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a:solidFill>
                  <a:srgbClr val="006C92"/>
                </a:solidFill>
                <a:latin typeface="PT Sans"/>
                <a:ea typeface="PT Sans"/>
                <a:cs typeface="PT Sans"/>
                <a:sym typeface="PT Sans"/>
              </a:rPr>
              <a:t>PointNet: Robustness </a:t>
            </a:r>
            <a:endParaRPr/>
          </a:p>
        </p:txBody>
      </p:sp>
      <p:sp>
        <p:nvSpPr>
          <p:cNvPr id="1024" name="Google Shape;1024;p123"/>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1025" name="Google Shape;1025;p123"/>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1026" name="Google Shape;1026;p123"/>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457200" rtl="0" algn="l">
              <a:spcBef>
                <a:spcPts val="200"/>
              </a:spcBef>
              <a:spcAft>
                <a:spcPts val="0"/>
              </a:spcAft>
              <a:buNone/>
            </a:pPr>
            <a:r>
              <a:t/>
            </a:r>
            <a:endParaRPr/>
          </a:p>
        </p:txBody>
      </p:sp>
      <p:sp>
        <p:nvSpPr>
          <p:cNvPr id="1027" name="Google Shape;1027;p123"/>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28" name="Google Shape;1028;p123"/>
          <p:cNvPicPr preferRelativeResize="0"/>
          <p:nvPr/>
        </p:nvPicPr>
        <p:blipFill>
          <a:blip r:embed="rId3">
            <a:alphaModFix/>
          </a:blip>
          <a:stretch>
            <a:fillRect/>
          </a:stretch>
        </p:blipFill>
        <p:spPr>
          <a:xfrm>
            <a:off x="760000" y="1014825"/>
            <a:ext cx="7372350" cy="5048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24"/>
          <p:cNvSpPr txBox="1"/>
          <p:nvPr>
            <p:ph type="title"/>
          </p:nvPr>
        </p:nvSpPr>
        <p:spPr>
          <a:xfrm>
            <a:off x="457200" y="92074"/>
            <a:ext cx="8229600" cy="797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101D3A"/>
              </a:buClr>
              <a:buSzPts val="4000"/>
              <a:buFont typeface="Helvetica Neue"/>
              <a:buNone/>
            </a:pPr>
            <a:r>
              <a:rPr b="0" lang="en-US" sz="4400">
                <a:solidFill>
                  <a:srgbClr val="006C92"/>
                </a:solidFill>
                <a:latin typeface="PT Sans"/>
                <a:ea typeface="PT Sans"/>
                <a:cs typeface="PT Sans"/>
                <a:sym typeface="PT Sans"/>
              </a:rPr>
              <a:t>Content</a:t>
            </a:r>
            <a:endParaRPr/>
          </a:p>
        </p:txBody>
      </p:sp>
      <p:sp>
        <p:nvSpPr>
          <p:cNvPr id="1034" name="Google Shape;1034;p124"/>
          <p:cNvSpPr txBox="1"/>
          <p:nvPr>
            <p:ph idx="1" type="body"/>
          </p:nvPr>
        </p:nvSpPr>
        <p:spPr>
          <a:xfrm>
            <a:off x="-9275" y="6508424"/>
            <a:ext cx="9162600" cy="370800"/>
          </a:xfrm>
          <a:prstGeom prst="rect">
            <a:avLst/>
          </a:prstGeom>
          <a:solidFill>
            <a:srgbClr val="006C92"/>
          </a:solidFill>
          <a:ln>
            <a:noFill/>
          </a:ln>
        </p:spPr>
        <p:txBody>
          <a:bodyPr anchorCtr="0" anchor="t" bIns="0" lIns="0" spcFirstLastPara="1" rIns="0" wrap="square" tIns="0">
            <a:noAutofit/>
          </a:bodyPr>
          <a:lstStyle/>
          <a:p>
            <a:pPr indent="0" lvl="0" marL="0" rtl="0" algn="l">
              <a:lnSpc>
                <a:spcPct val="166666"/>
              </a:lnSpc>
              <a:spcBef>
                <a:spcPts val="0"/>
              </a:spcBef>
              <a:spcAft>
                <a:spcPts val="0"/>
              </a:spcAft>
              <a:buClr>
                <a:srgbClr val="FFFFFF"/>
              </a:buClr>
              <a:buSzPts val="1500"/>
              <a:buFont typeface="Helvetica Neue"/>
              <a:buNone/>
            </a:pPr>
            <a:r>
              <a:rPr lang="en-US" sz="1500">
                <a:solidFill>
                  <a:srgbClr val="FFFFFF"/>
                </a:solidFill>
              </a:rPr>
              <a:t>                                                                 </a:t>
            </a:r>
            <a:endParaRPr/>
          </a:p>
        </p:txBody>
      </p:sp>
      <p:sp>
        <p:nvSpPr>
          <p:cNvPr id="1035" name="Google Shape;1035;p124"/>
          <p:cNvSpPr txBox="1"/>
          <p:nvPr>
            <p:ph idx="3" type="body"/>
          </p:nvPr>
        </p:nvSpPr>
        <p:spPr>
          <a:xfrm>
            <a:off x="457200" y="1014820"/>
            <a:ext cx="8229600" cy="5257800"/>
          </a:xfrm>
          <a:prstGeom prst="rect">
            <a:avLst/>
          </a:prstGeom>
          <a:noFill/>
          <a:ln>
            <a:noFill/>
          </a:ln>
        </p:spPr>
        <p:txBody>
          <a:bodyPr anchorCtr="0" anchor="t" bIns="0" lIns="0" spcFirstLastPara="1" rIns="0" wrap="square" tIns="0">
            <a:noAutofit/>
          </a:bodyPr>
          <a:lstStyle/>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 Cloud</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Representation issue of 3D deep learning</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Why we use point cloud</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Comparison of point cloud data</a:t>
            </a:r>
            <a:endParaRPr sz="2200">
              <a:solidFill>
                <a:srgbClr val="999999"/>
              </a:solidFill>
              <a:latin typeface="Calibri"/>
              <a:ea typeface="Calibri"/>
              <a:cs typeface="Calibri"/>
              <a:sym typeface="Calibri"/>
            </a:endParaRPr>
          </a:p>
          <a:p>
            <a:pPr indent="-368300" lvl="0" marL="4572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 cloud generation by deep learning</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PointOutNet</a:t>
            </a:r>
            <a:endParaRPr sz="2200">
              <a:solidFill>
                <a:srgbClr val="999999"/>
              </a:solidFill>
              <a:latin typeface="Calibri"/>
              <a:ea typeface="Calibri"/>
              <a:cs typeface="Calibri"/>
              <a:sym typeface="Calibri"/>
            </a:endParaRPr>
          </a:p>
          <a:p>
            <a:pPr indent="-368300" lvl="1" marL="914400" marR="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Learning free-form deformations for 3D reconstruction (short as FFD)</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3D classification and segmentation using Point sets</a:t>
            </a:r>
            <a:endParaRPr sz="2200">
              <a:solidFill>
                <a:srgbClr val="999999"/>
              </a:solidFill>
              <a:latin typeface="Calibri"/>
              <a:ea typeface="Calibri"/>
              <a:cs typeface="Calibri"/>
              <a:sym typeface="Calibri"/>
            </a:endParaRPr>
          </a:p>
          <a:p>
            <a:pPr indent="-368300" lvl="1" marL="914400" rtl="0" algn="l">
              <a:lnSpc>
                <a:spcPct val="115000"/>
              </a:lnSpc>
              <a:spcBef>
                <a:spcPts val="0"/>
              </a:spcBef>
              <a:spcAft>
                <a:spcPts val="0"/>
              </a:spcAft>
              <a:buClr>
                <a:srgbClr val="999999"/>
              </a:buClr>
              <a:buSzPts val="2200"/>
              <a:buFont typeface="Calibri"/>
              <a:buChar char="○"/>
            </a:pPr>
            <a:r>
              <a:rPr lang="en-US" sz="2200">
                <a:solidFill>
                  <a:srgbClr val="999999"/>
                </a:solidFill>
                <a:latin typeface="Calibri"/>
                <a:ea typeface="Calibri"/>
                <a:cs typeface="Calibri"/>
                <a:sym typeface="Calibri"/>
              </a:rPr>
              <a:t>PointNet</a:t>
            </a:r>
            <a:endParaRPr sz="2200">
              <a:solidFill>
                <a:srgbClr val="999999"/>
              </a:solidFill>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Summary</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en-US" sz="2200">
                <a:latin typeface="Calibri"/>
                <a:ea typeface="Calibri"/>
                <a:cs typeface="Calibri"/>
                <a:sym typeface="Calibri"/>
              </a:rPr>
              <a:t>Reference</a:t>
            </a:r>
            <a:endParaRPr sz="2200">
              <a:latin typeface="Calibri"/>
              <a:ea typeface="Calibri"/>
              <a:cs typeface="Calibri"/>
              <a:sym typeface="Calibri"/>
            </a:endParaRPr>
          </a:p>
        </p:txBody>
      </p:sp>
      <p:sp>
        <p:nvSpPr>
          <p:cNvPr id="1036" name="Google Shape;1036;p124"/>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125"/>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Summary</a:t>
            </a:r>
            <a:endParaRPr/>
          </a:p>
        </p:txBody>
      </p:sp>
      <p:sp>
        <p:nvSpPr>
          <p:cNvPr id="1042" name="Google Shape;1042;p125"/>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1043" name="Google Shape;1043;p125"/>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1044" name="Google Shape;1044;p125"/>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317500" lvl="0" marL="457200" rtl="0" algn="l">
              <a:spcBef>
                <a:spcPts val="200"/>
              </a:spcBef>
              <a:spcAft>
                <a:spcPts val="0"/>
              </a:spcAft>
              <a:buClr>
                <a:srgbClr val="000000"/>
              </a:buClr>
              <a:buSzPts val="1400"/>
              <a:buFont typeface="Arial"/>
              <a:buChar char="●"/>
            </a:pPr>
            <a:r>
              <a:rPr lang="en-US" sz="1400">
                <a:solidFill>
                  <a:srgbClr val="000000"/>
                </a:solidFill>
                <a:latin typeface="Arial"/>
                <a:ea typeface="Arial"/>
                <a:cs typeface="Arial"/>
                <a:sym typeface="Arial"/>
              </a:rPr>
              <a:t>PointOutNet:</a:t>
            </a:r>
            <a:endParaRPr sz="1400">
              <a:solidFill>
                <a:srgbClr val="000000"/>
              </a:solidFill>
              <a:latin typeface="Arial"/>
              <a:ea typeface="Arial"/>
              <a:cs typeface="Arial"/>
              <a:sym typeface="Arial"/>
            </a:endParaRPr>
          </a:p>
          <a:p>
            <a:pPr indent="-317500" lvl="1" marL="800100" rtl="0" algn="l">
              <a:lnSpc>
                <a:spcPct val="115000"/>
              </a:lnSpc>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Some fundamental problems are addressed: First, how to generate an orderless set of entities. Towards building generative models for more sophisticated combinatorial data structures such as graphs, knowing how to generate a set may be a good starting point. </a:t>
            </a:r>
            <a:endParaRPr sz="1400">
              <a:solidFill>
                <a:srgbClr val="000000"/>
              </a:solidFill>
              <a:latin typeface="Arial"/>
              <a:ea typeface="Arial"/>
              <a:cs typeface="Arial"/>
              <a:sym typeface="Arial"/>
            </a:endParaRPr>
          </a:p>
          <a:p>
            <a:pPr indent="-317500" lvl="1" marL="800100" rtl="0" algn="l">
              <a:lnSpc>
                <a:spcPct val="115000"/>
              </a:lnSpc>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Second, how to capture the ambiguity of the groundtruth in a regression problem.</a:t>
            </a:r>
            <a:endParaRPr sz="1400">
              <a:solidFill>
                <a:srgbClr val="000000"/>
              </a:solidFill>
              <a:latin typeface="Arial"/>
              <a:ea typeface="Arial"/>
              <a:cs typeface="Arial"/>
              <a:sym typeface="Arial"/>
            </a:endParaRPr>
          </a:p>
          <a:p>
            <a:pPr indent="0" lvl="0" marL="1371600" rtl="0" algn="l">
              <a:lnSpc>
                <a:spcPct val="115000"/>
              </a:lnSpc>
              <a:spcBef>
                <a:spcPts val="200"/>
              </a:spcBef>
              <a:spcAft>
                <a:spcPts val="0"/>
              </a:spcAft>
              <a:buNone/>
            </a:pPr>
            <a:r>
              <a:t/>
            </a:r>
            <a:endParaRPr sz="1400">
              <a:solidFill>
                <a:srgbClr val="000000"/>
              </a:solidFill>
              <a:latin typeface="Arial"/>
              <a:ea typeface="Arial"/>
              <a:cs typeface="Arial"/>
              <a:sym typeface="Arial"/>
            </a:endParaRPr>
          </a:p>
          <a:p>
            <a:pPr indent="-317500" lvl="0" marL="457200" rtl="0" algn="l">
              <a:lnSpc>
                <a:spcPct val="115000"/>
              </a:lnSpc>
              <a:spcBef>
                <a:spcPts val="200"/>
              </a:spcBef>
              <a:spcAft>
                <a:spcPts val="0"/>
              </a:spcAft>
              <a:buClr>
                <a:srgbClr val="000000"/>
              </a:buClr>
              <a:buSzPts val="1400"/>
              <a:buFont typeface="Arial"/>
              <a:buChar char="●"/>
            </a:pPr>
            <a:r>
              <a:rPr lang="en-US" sz="1400">
                <a:solidFill>
                  <a:srgbClr val="000000"/>
                </a:solidFill>
                <a:latin typeface="Arial"/>
                <a:ea typeface="Arial"/>
                <a:cs typeface="Arial"/>
                <a:sym typeface="Arial"/>
              </a:rPr>
              <a:t>Learning Free-Form Deformation:</a:t>
            </a:r>
            <a:endParaRPr sz="1400">
              <a:solidFill>
                <a:srgbClr val="000000"/>
              </a:solidFill>
              <a:latin typeface="Arial"/>
              <a:ea typeface="Arial"/>
              <a:cs typeface="Arial"/>
              <a:sym typeface="Arial"/>
            </a:endParaRPr>
          </a:p>
          <a:p>
            <a:pPr indent="-317500" lvl="1" marL="800100" rtl="0" algn="l">
              <a:lnSpc>
                <a:spcPct val="115000"/>
              </a:lnSpc>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Introduced a learning framework to reconstruct 3D meshes from single images with finer geometry than voxel and point cloud based methods;</a:t>
            </a:r>
            <a:endParaRPr sz="1400">
              <a:solidFill>
                <a:srgbClr val="000000"/>
              </a:solidFill>
              <a:latin typeface="Arial"/>
              <a:ea typeface="Arial"/>
              <a:cs typeface="Arial"/>
              <a:sym typeface="Arial"/>
            </a:endParaRPr>
          </a:p>
          <a:p>
            <a:pPr indent="-317500" lvl="1" marL="800100" rtl="0" algn="l">
              <a:lnSpc>
                <a:spcPct val="115000"/>
              </a:lnSpc>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The method avoid complicated 3D CNN </a:t>
            </a:r>
            <a:endParaRPr sz="1400">
              <a:solidFill>
                <a:srgbClr val="000000"/>
              </a:solidFill>
              <a:latin typeface="Arial"/>
              <a:ea typeface="Arial"/>
              <a:cs typeface="Arial"/>
              <a:sym typeface="Arial"/>
            </a:endParaRPr>
          </a:p>
          <a:p>
            <a:pPr indent="-317500" lvl="1" marL="800100" rtl="0" algn="l">
              <a:lnSpc>
                <a:spcPct val="115000"/>
              </a:lnSpc>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Achieves state-of-the-art results on point-cloud and volumetric metrics.</a:t>
            </a:r>
            <a:endParaRPr sz="1400">
              <a:solidFill>
                <a:srgbClr val="000000"/>
              </a:solidFill>
              <a:latin typeface="Arial"/>
              <a:ea typeface="Arial"/>
              <a:cs typeface="Arial"/>
              <a:sym typeface="Arial"/>
            </a:endParaRPr>
          </a:p>
          <a:p>
            <a:pPr indent="0" lvl="0" marL="914400" rtl="0" algn="l">
              <a:lnSpc>
                <a:spcPct val="115000"/>
              </a:lnSpc>
              <a:spcBef>
                <a:spcPts val="200"/>
              </a:spcBef>
              <a:spcAft>
                <a:spcPts val="0"/>
              </a:spcAft>
              <a:buNone/>
            </a:pPr>
            <a:r>
              <a:t/>
            </a:r>
            <a:endParaRPr sz="1400">
              <a:solidFill>
                <a:srgbClr val="000000"/>
              </a:solidFill>
              <a:latin typeface="Arial"/>
              <a:ea typeface="Arial"/>
              <a:cs typeface="Arial"/>
              <a:sym typeface="Arial"/>
            </a:endParaRPr>
          </a:p>
          <a:p>
            <a:pPr indent="-317500" lvl="0" marL="457200" rtl="0" algn="l">
              <a:lnSpc>
                <a:spcPct val="115000"/>
              </a:lnSpc>
              <a:spcBef>
                <a:spcPts val="200"/>
              </a:spcBef>
              <a:spcAft>
                <a:spcPts val="0"/>
              </a:spcAft>
              <a:buClr>
                <a:srgbClr val="000000"/>
              </a:buClr>
              <a:buSzPts val="1400"/>
              <a:buFont typeface="Arial"/>
              <a:buChar char="●"/>
            </a:pPr>
            <a:r>
              <a:rPr lang="en-US" sz="1400">
                <a:solidFill>
                  <a:srgbClr val="000000"/>
                </a:solidFill>
                <a:latin typeface="Arial"/>
                <a:ea typeface="Arial"/>
                <a:cs typeface="Arial"/>
                <a:sym typeface="Arial"/>
              </a:rPr>
              <a:t>PointNet:</a:t>
            </a:r>
            <a:endParaRPr sz="1400">
              <a:solidFill>
                <a:srgbClr val="000000"/>
              </a:solidFill>
              <a:latin typeface="Arial"/>
              <a:ea typeface="Arial"/>
              <a:cs typeface="Arial"/>
              <a:sym typeface="Arial"/>
            </a:endParaRPr>
          </a:p>
          <a:p>
            <a:pPr indent="-317500" lvl="1" marL="800100" rtl="0" algn="l">
              <a:lnSpc>
                <a:spcPct val="115000"/>
              </a:lnSpc>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Introduced PointNet which is a unified  framework for 3D object classification and segmentation with point cloud as input data directly</a:t>
            </a:r>
            <a:endParaRPr sz="1400">
              <a:solidFill>
                <a:srgbClr val="000000"/>
              </a:solidFill>
              <a:latin typeface="Arial"/>
              <a:ea typeface="Arial"/>
              <a:cs typeface="Arial"/>
              <a:sym typeface="Arial"/>
            </a:endParaRPr>
          </a:p>
          <a:p>
            <a:pPr indent="-317500" lvl="1" marL="800100" rtl="0" algn="l">
              <a:lnSpc>
                <a:spcPct val="115000"/>
              </a:lnSpc>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PointNet is highly efficient and effective. </a:t>
            </a:r>
            <a:endParaRPr sz="1400">
              <a:solidFill>
                <a:srgbClr val="000000"/>
              </a:solidFill>
              <a:latin typeface="Arial"/>
              <a:ea typeface="Arial"/>
              <a:cs typeface="Arial"/>
              <a:sym typeface="Arial"/>
            </a:endParaRPr>
          </a:p>
          <a:p>
            <a:pPr indent="-317500" lvl="1" marL="800100" rtl="0" algn="l">
              <a:lnSpc>
                <a:spcPct val="115000"/>
              </a:lnSpc>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Empirically, it shows strong performance on par or even better than state of the art</a:t>
            </a:r>
            <a:endParaRPr sz="1400">
              <a:solidFill>
                <a:srgbClr val="000000"/>
              </a:solidFill>
              <a:latin typeface="Arial"/>
              <a:ea typeface="Arial"/>
              <a:cs typeface="Arial"/>
              <a:sym typeface="Arial"/>
            </a:endParaRPr>
          </a:p>
          <a:p>
            <a:pPr indent="0" lvl="0" marL="457200" rtl="0" algn="l">
              <a:lnSpc>
                <a:spcPct val="115000"/>
              </a:lnSpc>
              <a:spcBef>
                <a:spcPts val="200"/>
              </a:spcBef>
              <a:spcAft>
                <a:spcPts val="0"/>
              </a:spcAft>
              <a:buClr>
                <a:srgbClr val="000000"/>
              </a:buClr>
              <a:buSzPts val="1100"/>
              <a:buFont typeface="Arial"/>
              <a:buNone/>
            </a:pPr>
            <a:r>
              <a:rPr lang="en-US"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457200" rtl="0" algn="l">
              <a:spcBef>
                <a:spcPts val="200"/>
              </a:spcBef>
              <a:spcAft>
                <a:spcPts val="0"/>
              </a:spcAft>
              <a:buClr>
                <a:srgbClr val="000000"/>
              </a:buClr>
              <a:buSzPts val="1100"/>
              <a:buFont typeface="Arial"/>
              <a:buNone/>
            </a:pPr>
            <a:r>
              <a:rPr lang="en-US"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200"/>
              </a:spcBef>
              <a:spcAft>
                <a:spcPts val="0"/>
              </a:spcAft>
              <a:buNone/>
            </a:pPr>
            <a:r>
              <a:t/>
            </a:r>
            <a:endParaRPr/>
          </a:p>
        </p:txBody>
      </p:sp>
      <p:sp>
        <p:nvSpPr>
          <p:cNvPr id="1045" name="Google Shape;1045;p125"/>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126"/>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References</a:t>
            </a:r>
            <a:endParaRPr/>
          </a:p>
        </p:txBody>
      </p:sp>
      <p:sp>
        <p:nvSpPr>
          <p:cNvPr id="1051" name="Google Shape;1051;p126"/>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1052" name="Google Shape;1052;p126"/>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1053" name="Google Shape;1053;p126"/>
          <p:cNvSpPr txBox="1"/>
          <p:nvPr>
            <p:ph idx="3" type="body"/>
          </p:nvPr>
        </p:nvSpPr>
        <p:spPr>
          <a:xfrm>
            <a:off x="457200" y="1014820"/>
            <a:ext cx="8229600" cy="525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t/>
            </a:r>
            <a:endParaRPr sz="1200">
              <a:solidFill>
                <a:srgbClr val="202729"/>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US" sz="1400">
                <a:solidFill>
                  <a:srgbClr val="202729"/>
                </a:solidFill>
                <a:latin typeface="Arial"/>
                <a:ea typeface="Arial"/>
                <a:cs typeface="Arial"/>
                <a:sym typeface="Arial"/>
              </a:rPr>
              <a:t>H Fan, H Su, LJ Guibas, “</a:t>
            </a:r>
            <a:r>
              <a:rPr lang="en-US" sz="1400">
                <a:solidFill>
                  <a:srgbClr val="202729"/>
                </a:solidFill>
                <a:highlight>
                  <a:srgbClr val="FFFFFF"/>
                </a:highlight>
                <a:latin typeface="Arial"/>
                <a:ea typeface="Arial"/>
                <a:cs typeface="Arial"/>
                <a:sym typeface="Arial"/>
              </a:rPr>
              <a:t>A point set generation network for 3d object reconstruction from a single image</a:t>
            </a:r>
            <a:r>
              <a:rPr lang="en-US" sz="1400">
                <a:solidFill>
                  <a:srgbClr val="202729"/>
                </a:solidFill>
                <a:latin typeface="Arial"/>
                <a:ea typeface="Arial"/>
                <a:cs typeface="Arial"/>
                <a:sym typeface="Arial"/>
              </a:rPr>
              <a:t>”, Proceedings of the IEEE conference on computer vision and pattern, 2017.</a:t>
            </a:r>
            <a:endParaRPr sz="1400">
              <a:solidFill>
                <a:srgbClr val="202729"/>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202729"/>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202729"/>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202729"/>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202729"/>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202729"/>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777777"/>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777777"/>
              </a:solidFill>
              <a:latin typeface="Arial"/>
              <a:ea typeface="Arial"/>
              <a:cs typeface="Arial"/>
              <a:sym typeface="Arial"/>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777777"/>
              </a:solidFill>
              <a:latin typeface="Arial"/>
              <a:ea typeface="Arial"/>
              <a:cs typeface="Arial"/>
              <a:sym typeface="Arial"/>
            </a:endParaRPr>
          </a:p>
          <a:p>
            <a:pPr indent="0" lvl="0" marL="457200" rtl="0" algn="l">
              <a:spcBef>
                <a:spcPts val="200"/>
              </a:spcBef>
              <a:spcAft>
                <a:spcPts val="0"/>
              </a:spcAft>
              <a:buNone/>
            </a:pPr>
            <a:r>
              <a:t/>
            </a:r>
            <a:endParaRPr/>
          </a:p>
        </p:txBody>
      </p:sp>
      <p:sp>
        <p:nvSpPr>
          <p:cNvPr id="1054" name="Google Shape;1054;p126"/>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27"/>
          <p:cNvSpPr txBox="1"/>
          <p:nvPr>
            <p:ph type="title"/>
          </p:nvPr>
        </p:nvSpPr>
        <p:spPr>
          <a:xfrm>
            <a:off x="144675" y="2834849"/>
            <a:ext cx="8229600" cy="79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US" sz="4400">
                <a:solidFill>
                  <a:srgbClr val="006C92"/>
                </a:solidFill>
                <a:latin typeface="PT Sans"/>
                <a:ea typeface="PT Sans"/>
                <a:cs typeface="PT Sans"/>
                <a:sym typeface="PT Sans"/>
              </a:rPr>
              <a:t>Thank You</a:t>
            </a:r>
            <a:endParaRPr/>
          </a:p>
        </p:txBody>
      </p:sp>
      <p:sp>
        <p:nvSpPr>
          <p:cNvPr id="1060" name="Google Shape;1060;p127"/>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1061" name="Google Shape;1061;p127"/>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sp>
        <p:nvSpPr>
          <p:cNvPr id="1062" name="Google Shape;1062;p127"/>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51"/>
          <p:cNvSpPr txBox="1"/>
          <p:nvPr>
            <p:ph type="title"/>
          </p:nvPr>
        </p:nvSpPr>
        <p:spPr>
          <a:xfrm>
            <a:off x="457200" y="92074"/>
            <a:ext cx="82296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US" sz="4400">
                <a:solidFill>
                  <a:srgbClr val="006C92"/>
                </a:solidFill>
                <a:latin typeface="PT Sans"/>
                <a:ea typeface="PT Sans"/>
                <a:cs typeface="PT Sans"/>
                <a:sym typeface="PT Sans"/>
              </a:rPr>
              <a:t>Primitive-based CAD models</a:t>
            </a:r>
            <a:endParaRPr/>
          </a:p>
        </p:txBody>
      </p:sp>
      <p:sp>
        <p:nvSpPr>
          <p:cNvPr id="270" name="Google Shape;270;p51"/>
          <p:cNvSpPr txBox="1"/>
          <p:nvPr>
            <p:ph idx="1" type="body"/>
          </p:nvPr>
        </p:nvSpPr>
        <p:spPr>
          <a:xfrm>
            <a:off x="-9269" y="6398271"/>
            <a:ext cx="9162600" cy="480900"/>
          </a:xfrm>
          <a:prstGeom prst="rect">
            <a:avLst/>
          </a:prstGeom>
        </p:spPr>
        <p:txBody>
          <a:bodyPr anchorCtr="0" anchor="t" bIns="0" lIns="0" spcFirstLastPara="1" rIns="0" wrap="square" tIns="0">
            <a:noAutofit/>
          </a:bodyPr>
          <a:lstStyle/>
          <a:p>
            <a:pPr indent="0" lvl="0" marL="0" rtl="0" algn="l">
              <a:spcBef>
                <a:spcPts val="200"/>
              </a:spcBef>
              <a:spcAft>
                <a:spcPts val="0"/>
              </a:spcAft>
              <a:buNone/>
            </a:pPr>
            <a:r>
              <a:t/>
            </a:r>
            <a:endParaRPr/>
          </a:p>
        </p:txBody>
      </p:sp>
      <p:sp>
        <p:nvSpPr>
          <p:cNvPr id="271" name="Google Shape;271;p51"/>
          <p:cNvSpPr txBox="1"/>
          <p:nvPr>
            <p:ph idx="2" type="body"/>
          </p:nvPr>
        </p:nvSpPr>
        <p:spPr>
          <a:xfrm>
            <a:off x="4267200" y="6440657"/>
            <a:ext cx="1537200" cy="345300"/>
          </a:xfrm>
          <a:prstGeom prst="rect">
            <a:avLst/>
          </a:prstGeom>
        </p:spPr>
        <p:txBody>
          <a:bodyPr anchorCtr="0" anchor="ctr" bIns="45700" lIns="45700" spcFirstLastPara="1" rIns="45700" wrap="square" tIns="45700">
            <a:noAutofit/>
          </a:bodyPr>
          <a:lstStyle/>
          <a:p>
            <a:pPr indent="0" lvl="0" marL="0" rtl="0" algn="l">
              <a:spcBef>
                <a:spcPts val="0"/>
              </a:spcBef>
              <a:spcAft>
                <a:spcPts val="0"/>
              </a:spcAft>
              <a:buNone/>
            </a:pPr>
            <a:r>
              <a:t/>
            </a:r>
            <a:endParaRPr/>
          </a:p>
        </p:txBody>
      </p:sp>
      <p:pic>
        <p:nvPicPr>
          <p:cNvPr id="272" name="Google Shape;272;p51"/>
          <p:cNvPicPr preferRelativeResize="0"/>
          <p:nvPr/>
        </p:nvPicPr>
        <p:blipFill>
          <a:blip r:embed="rId3">
            <a:alphaModFix/>
          </a:blip>
          <a:stretch>
            <a:fillRect/>
          </a:stretch>
        </p:blipFill>
        <p:spPr>
          <a:xfrm>
            <a:off x="1332100" y="1249975"/>
            <a:ext cx="6144675" cy="4050825"/>
          </a:xfrm>
          <a:prstGeom prst="rect">
            <a:avLst/>
          </a:prstGeom>
          <a:noFill/>
          <a:ln>
            <a:noFill/>
          </a:ln>
        </p:spPr>
      </p:pic>
      <p:sp>
        <p:nvSpPr>
          <p:cNvPr id="273" name="Google Shape;273;p51"/>
          <p:cNvSpPr txBox="1"/>
          <p:nvPr>
            <p:ph idx="12" type="sldNum"/>
          </p:nvPr>
        </p:nvSpPr>
        <p:spPr>
          <a:xfrm>
            <a:off x="4309913" y="6437629"/>
            <a:ext cx="722700" cy="370800"/>
          </a:xfrm>
          <a:prstGeom prst="rect">
            <a:avLst/>
          </a:prstGeom>
        </p:spPr>
        <p:txBody>
          <a:bodyPr anchorCtr="0" anchor="ctr" bIns="45700" lIns="45700" spcFirstLastPara="1" rIns="45700" wrap="square" tIns="45700">
            <a:noAutofit/>
          </a:bodyPr>
          <a:lstStyle/>
          <a:p>
            <a:pPr indent="0" lvl="0" marL="0" rtl="0" algn="r">
              <a:spcBef>
                <a:spcPts val="0"/>
              </a:spcBef>
              <a:spcAft>
                <a:spcPts val="0"/>
              </a:spcAft>
              <a:buClr>
                <a:srgbClr val="FFFFFF"/>
              </a:buClr>
              <a:buSzPts val="1800"/>
              <a:buFont typeface="Helvetica Neue"/>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Slides">
  <a:themeElements>
    <a:clrScheme name="Title Slides">
      <a:dk1>
        <a:srgbClr val="000000"/>
      </a:dk1>
      <a:lt1>
        <a:srgbClr val="FFFFFF"/>
      </a:lt1>
      <a:dk2>
        <a:srgbClr val="A7A7A7"/>
      </a:dk2>
      <a:lt2>
        <a:srgbClr val="535353"/>
      </a:lt2>
      <a:accent1>
        <a:srgbClr val="0C68AC"/>
      </a:accent1>
      <a:accent2>
        <a:srgbClr val="15A599"/>
      </a:accent2>
      <a:accent3>
        <a:srgbClr val="0C636E"/>
      </a:accent3>
      <a:accent4>
        <a:srgbClr val="443D82"/>
      </a:accent4>
      <a:accent5>
        <a:srgbClr val="671943"/>
      </a:accent5>
      <a:accent6>
        <a:srgbClr val="A7B30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Slides">
  <a:themeElements>
    <a:clrScheme name="Title Slides">
      <a:dk1>
        <a:srgbClr val="464749"/>
      </a:dk1>
      <a:lt1>
        <a:srgbClr val="493203"/>
      </a:lt1>
      <a:dk2>
        <a:srgbClr val="A7A7A7"/>
      </a:dk2>
      <a:lt2>
        <a:srgbClr val="535353"/>
      </a:lt2>
      <a:accent1>
        <a:srgbClr val="0C68AC"/>
      </a:accent1>
      <a:accent2>
        <a:srgbClr val="15A599"/>
      </a:accent2>
      <a:accent3>
        <a:srgbClr val="0C636E"/>
      </a:accent3>
      <a:accent4>
        <a:srgbClr val="443D82"/>
      </a:accent4>
      <a:accent5>
        <a:srgbClr val="671943"/>
      </a:accent5>
      <a:accent6>
        <a:srgbClr val="A7B30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